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23" r:id="rId7"/>
    <p:sldId id="320" r:id="rId8"/>
    <p:sldId id="319" r:id="rId9"/>
    <p:sldId id="315" r:id="rId10"/>
    <p:sldId id="311" r:id="rId11"/>
    <p:sldId id="316" r:id="rId12"/>
    <p:sldId id="321" r:id="rId13"/>
    <p:sldId id="314" r:id="rId14"/>
    <p:sldId id="324" r:id="rId15"/>
    <p:sldId id="325" r:id="rId16"/>
    <p:sldId id="326" r:id="rId17"/>
    <p:sldId id="313"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80A01-26B1-402E-A47E-94AEC0AFAFBD}" v="842" dt="2022-01-20T03:42:50.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19" autoAdjust="0"/>
  </p:normalViewPr>
  <p:slideViewPr>
    <p:cSldViewPr snapToGrid="0">
      <p:cViewPr varScale="1">
        <p:scale>
          <a:sx n="86" d="100"/>
          <a:sy n="86" d="100"/>
        </p:scale>
        <p:origin x="4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Corradine" userId="e7e17812-3d85-42e8-86bf-db09a566c215" providerId="ADAL" clId="{05C80A01-26B1-402E-A47E-94AEC0AFAFBD}"/>
    <pc:docChg chg="undo custSel addSld delSld modSld sldOrd">
      <pc:chgData name="Randy Corradine" userId="e7e17812-3d85-42e8-86bf-db09a566c215" providerId="ADAL" clId="{05C80A01-26B1-402E-A47E-94AEC0AFAFBD}" dt="2022-01-20T05:19:25.867" v="2113" actId="20577"/>
      <pc:docMkLst>
        <pc:docMk/>
      </pc:docMkLst>
      <pc:sldChg chg="modSp mod">
        <pc:chgData name="Randy Corradine" userId="e7e17812-3d85-42e8-86bf-db09a566c215" providerId="ADAL" clId="{05C80A01-26B1-402E-A47E-94AEC0AFAFBD}" dt="2022-01-19T18:25:36.420" v="198" actId="20577"/>
        <pc:sldMkLst>
          <pc:docMk/>
          <pc:sldMk cId="895915843" sldId="266"/>
        </pc:sldMkLst>
        <pc:spChg chg="mod">
          <ac:chgData name="Randy Corradine" userId="e7e17812-3d85-42e8-86bf-db09a566c215" providerId="ADAL" clId="{05C80A01-26B1-402E-A47E-94AEC0AFAFBD}" dt="2022-01-19T18:25:36.420" v="198" actId="20577"/>
          <ac:spMkLst>
            <pc:docMk/>
            <pc:sldMk cId="895915843" sldId="266"/>
            <ac:spMk id="2" creationId="{9AB2EA78-AEB3-469B-9025-3B17201A457B}"/>
          </ac:spMkLst>
        </pc:spChg>
      </pc:sldChg>
      <pc:sldChg chg="modSp ord">
        <pc:chgData name="Randy Corradine" userId="e7e17812-3d85-42e8-86bf-db09a566c215" providerId="ADAL" clId="{05C80A01-26B1-402E-A47E-94AEC0AFAFBD}" dt="2022-01-19T18:52:59.009" v="402"/>
        <pc:sldMkLst>
          <pc:docMk/>
          <pc:sldMk cId="265522590" sldId="308"/>
        </pc:sldMkLst>
        <pc:graphicFrameChg chg="mod">
          <ac:chgData name="Randy Corradine" userId="e7e17812-3d85-42e8-86bf-db09a566c215" providerId="ADAL" clId="{05C80A01-26B1-402E-A47E-94AEC0AFAFBD}" dt="2022-01-19T18:29:21.993" v="214" actId="20577"/>
          <ac:graphicFrameMkLst>
            <pc:docMk/>
            <pc:sldMk cId="265522590" sldId="308"/>
            <ac:graphicFrameMk id="4" creationId="{59F5A1AC-D08D-42AE-B94A-1CAFB517D846}"/>
          </ac:graphicFrameMkLst>
        </pc:graphicFrameChg>
      </pc:sldChg>
      <pc:sldChg chg="modSp mod">
        <pc:chgData name="Randy Corradine" userId="e7e17812-3d85-42e8-86bf-db09a566c215" providerId="ADAL" clId="{05C80A01-26B1-402E-A47E-94AEC0AFAFBD}" dt="2022-01-20T03:27:16.398" v="1867" actId="20577"/>
        <pc:sldMkLst>
          <pc:docMk/>
          <pc:sldMk cId="2683871010" sldId="311"/>
        </pc:sldMkLst>
        <pc:spChg chg="mod">
          <ac:chgData name="Randy Corradine" userId="e7e17812-3d85-42e8-86bf-db09a566c215" providerId="ADAL" clId="{05C80A01-26B1-402E-A47E-94AEC0AFAFBD}" dt="2022-01-20T03:26:14.162" v="1800" actId="20577"/>
          <ac:spMkLst>
            <pc:docMk/>
            <pc:sldMk cId="2683871010" sldId="311"/>
            <ac:spMk id="2" creationId="{6316201D-2203-4683-A93D-469840AB8002}"/>
          </ac:spMkLst>
        </pc:spChg>
        <pc:spChg chg="mod">
          <ac:chgData name="Randy Corradine" userId="e7e17812-3d85-42e8-86bf-db09a566c215" providerId="ADAL" clId="{05C80A01-26B1-402E-A47E-94AEC0AFAFBD}" dt="2022-01-20T03:27:16.398" v="1867" actId="20577"/>
          <ac:spMkLst>
            <pc:docMk/>
            <pc:sldMk cId="2683871010" sldId="311"/>
            <ac:spMk id="3" creationId="{AA8A7873-930F-46B1-8CC9-6F887AC0C926}"/>
          </ac:spMkLst>
        </pc:spChg>
      </pc:sldChg>
      <pc:sldChg chg="modSp mod ord modShow">
        <pc:chgData name="Randy Corradine" userId="e7e17812-3d85-42e8-86bf-db09a566c215" providerId="ADAL" clId="{05C80A01-26B1-402E-A47E-94AEC0AFAFBD}" dt="2022-01-20T03:16:45.470" v="1657"/>
        <pc:sldMkLst>
          <pc:docMk/>
          <pc:sldMk cId="1769554499" sldId="313"/>
        </pc:sldMkLst>
        <pc:spChg chg="mod">
          <ac:chgData name="Randy Corradine" userId="e7e17812-3d85-42e8-86bf-db09a566c215" providerId="ADAL" clId="{05C80A01-26B1-402E-A47E-94AEC0AFAFBD}" dt="2022-01-19T22:39:12.446" v="879" actId="20577"/>
          <ac:spMkLst>
            <pc:docMk/>
            <pc:sldMk cId="1769554499" sldId="313"/>
            <ac:spMk id="2" creationId="{6316201D-2203-4683-A93D-469840AB8002}"/>
          </ac:spMkLst>
        </pc:spChg>
        <pc:graphicFrameChg chg="mod">
          <ac:chgData name="Randy Corradine" userId="e7e17812-3d85-42e8-86bf-db09a566c215" providerId="ADAL" clId="{05C80A01-26B1-402E-A47E-94AEC0AFAFBD}" dt="2022-01-20T03:12:25.898" v="1641" actId="20577"/>
          <ac:graphicFrameMkLst>
            <pc:docMk/>
            <pc:sldMk cId="1769554499" sldId="313"/>
            <ac:graphicFrameMk id="52" creationId="{DD1CA38B-553B-4BCF-90D8-100D7B0E491F}"/>
          </ac:graphicFrameMkLst>
        </pc:graphicFrameChg>
      </pc:sldChg>
      <pc:sldChg chg="modSp">
        <pc:chgData name="Randy Corradine" userId="e7e17812-3d85-42e8-86bf-db09a566c215" providerId="ADAL" clId="{05C80A01-26B1-402E-A47E-94AEC0AFAFBD}" dt="2022-01-20T03:42:50.069" v="1909" actId="313"/>
        <pc:sldMkLst>
          <pc:docMk/>
          <pc:sldMk cId="1360403933" sldId="315"/>
        </pc:sldMkLst>
        <pc:graphicFrameChg chg="mod">
          <ac:chgData name="Randy Corradine" userId="e7e17812-3d85-42e8-86bf-db09a566c215" providerId="ADAL" clId="{05C80A01-26B1-402E-A47E-94AEC0AFAFBD}" dt="2022-01-20T03:42:50.069" v="1909" actId="313"/>
          <ac:graphicFrameMkLst>
            <pc:docMk/>
            <pc:sldMk cId="1360403933" sldId="315"/>
            <ac:graphicFrameMk id="4" creationId="{59F5A1AC-D08D-42AE-B94A-1CAFB517D846}"/>
          </ac:graphicFrameMkLst>
        </pc:graphicFrameChg>
      </pc:sldChg>
      <pc:sldChg chg="addSp delSp modSp add mod ord">
        <pc:chgData name="Randy Corradine" userId="e7e17812-3d85-42e8-86bf-db09a566c215" providerId="ADAL" clId="{05C80A01-26B1-402E-A47E-94AEC0AFAFBD}" dt="2022-01-19T18:56:48.043" v="504"/>
        <pc:sldMkLst>
          <pc:docMk/>
          <pc:sldMk cId="3380524215" sldId="316"/>
        </pc:sldMkLst>
        <pc:spChg chg="mod">
          <ac:chgData name="Randy Corradine" userId="e7e17812-3d85-42e8-86bf-db09a566c215" providerId="ADAL" clId="{05C80A01-26B1-402E-A47E-94AEC0AFAFBD}" dt="2022-01-19T18:31:31.260" v="263" actId="20577"/>
          <ac:spMkLst>
            <pc:docMk/>
            <pc:sldMk cId="3380524215" sldId="316"/>
            <ac:spMk id="2" creationId="{6316201D-2203-4683-A93D-469840AB8002}"/>
          </ac:spMkLst>
        </pc:spChg>
        <pc:spChg chg="add del mod">
          <ac:chgData name="Randy Corradine" userId="e7e17812-3d85-42e8-86bf-db09a566c215" providerId="ADAL" clId="{05C80A01-26B1-402E-A47E-94AEC0AFAFBD}" dt="2022-01-19T17:35:16.379" v="122"/>
          <ac:spMkLst>
            <pc:docMk/>
            <pc:sldMk cId="3380524215" sldId="316"/>
            <ac:spMk id="3" creationId="{FA90DD81-B6E3-4DD3-9504-C1B3837F1107}"/>
          </ac:spMkLst>
        </pc:spChg>
        <pc:spChg chg="add del mod">
          <ac:chgData name="Randy Corradine" userId="e7e17812-3d85-42e8-86bf-db09a566c215" providerId="ADAL" clId="{05C80A01-26B1-402E-A47E-94AEC0AFAFBD}" dt="2022-01-19T17:55:13.777" v="145" actId="26606"/>
          <ac:spMkLst>
            <pc:docMk/>
            <pc:sldMk cId="3380524215" sldId="316"/>
            <ac:spMk id="4" creationId="{70294A7B-C3D4-4B9B-9F81-A7194048C571}"/>
          </ac:spMkLst>
        </pc:spChg>
        <pc:spChg chg="del mod">
          <ac:chgData name="Randy Corradine" userId="e7e17812-3d85-42e8-86bf-db09a566c215" providerId="ADAL" clId="{05C80A01-26B1-402E-A47E-94AEC0AFAFBD}" dt="2022-01-19T17:56:05.564" v="149" actId="21"/>
          <ac:spMkLst>
            <pc:docMk/>
            <pc:sldMk cId="3380524215" sldId="316"/>
            <ac:spMk id="9" creationId="{5271D6A7-B2F1-488B-AFEF-B53BB5134516}"/>
          </ac:spMkLst>
        </pc:spChg>
        <pc:spChg chg="del">
          <ac:chgData name="Randy Corradine" userId="e7e17812-3d85-42e8-86bf-db09a566c215" providerId="ADAL" clId="{05C80A01-26B1-402E-A47E-94AEC0AFAFBD}" dt="2022-01-19T17:55:13.777" v="145" actId="26606"/>
          <ac:spMkLst>
            <pc:docMk/>
            <pc:sldMk cId="3380524215" sldId="316"/>
            <ac:spMk id="56" creationId="{416A0E3C-60E6-4F39-BC55-5F7C224E1F7C}"/>
          </ac:spMkLst>
        </pc:spChg>
        <pc:spChg chg="del">
          <ac:chgData name="Randy Corradine" userId="e7e17812-3d85-42e8-86bf-db09a566c215" providerId="ADAL" clId="{05C80A01-26B1-402E-A47E-94AEC0AFAFBD}" dt="2022-01-19T17:55:13.777" v="145" actId="26606"/>
          <ac:spMkLst>
            <pc:docMk/>
            <pc:sldMk cId="3380524215" sldId="316"/>
            <ac:spMk id="60" creationId="{EE1530B0-6F96-46C0-8B3E-3215CB756BE4}"/>
          </ac:spMkLst>
        </pc:spChg>
        <pc:spChg chg="del">
          <ac:chgData name="Randy Corradine" userId="e7e17812-3d85-42e8-86bf-db09a566c215" providerId="ADAL" clId="{05C80A01-26B1-402E-A47E-94AEC0AFAFBD}" dt="2022-01-19T17:55:13.777" v="145" actId="26606"/>
          <ac:spMkLst>
            <pc:docMk/>
            <pc:sldMk cId="3380524215" sldId="316"/>
            <ac:spMk id="62" creationId="{754910CF-1B56-45D3-960A-E89F7B3B9131}"/>
          </ac:spMkLst>
        </pc:spChg>
        <pc:spChg chg="add">
          <ac:chgData name="Randy Corradine" userId="e7e17812-3d85-42e8-86bf-db09a566c215" providerId="ADAL" clId="{05C80A01-26B1-402E-A47E-94AEC0AFAFBD}" dt="2022-01-19T17:55:13.777" v="145" actId="26606"/>
          <ac:spMkLst>
            <pc:docMk/>
            <pc:sldMk cId="3380524215" sldId="316"/>
            <ac:spMk id="68" creationId="{416A0E3C-60E6-4F39-BC55-5F7C224E1F7C}"/>
          </ac:spMkLst>
        </pc:spChg>
        <pc:spChg chg="add">
          <ac:chgData name="Randy Corradine" userId="e7e17812-3d85-42e8-86bf-db09a566c215" providerId="ADAL" clId="{05C80A01-26B1-402E-A47E-94AEC0AFAFBD}" dt="2022-01-19T17:55:13.777" v="145" actId="26606"/>
          <ac:spMkLst>
            <pc:docMk/>
            <pc:sldMk cId="3380524215" sldId="316"/>
            <ac:spMk id="72" creationId="{88F0A37D-2337-4AAF-98B0-7E4E9B98719A}"/>
          </ac:spMkLst>
        </pc:spChg>
        <pc:spChg chg="add">
          <ac:chgData name="Randy Corradine" userId="e7e17812-3d85-42e8-86bf-db09a566c215" providerId="ADAL" clId="{05C80A01-26B1-402E-A47E-94AEC0AFAFBD}" dt="2022-01-19T17:55:13.777" v="145" actId="26606"/>
          <ac:spMkLst>
            <pc:docMk/>
            <pc:sldMk cId="3380524215" sldId="316"/>
            <ac:spMk id="76" creationId="{F7234D70-FB65-4E99-985E-64D219674D45}"/>
          </ac:spMkLst>
        </pc:spChg>
        <pc:graphicFrameChg chg="del mod">
          <ac:chgData name="Randy Corradine" userId="e7e17812-3d85-42e8-86bf-db09a566c215" providerId="ADAL" clId="{05C80A01-26B1-402E-A47E-94AEC0AFAFBD}" dt="2022-01-19T17:27:07.370" v="71" actId="26606"/>
          <ac:graphicFrameMkLst>
            <pc:docMk/>
            <pc:sldMk cId="3380524215" sldId="316"/>
            <ac:graphicFrameMk id="52" creationId="{DD1CA38B-553B-4BCF-90D8-100D7B0E491F}"/>
          </ac:graphicFrameMkLst>
        </pc:graphicFrameChg>
        <pc:graphicFrameChg chg="add del mod">
          <ac:chgData name="Randy Corradine" userId="e7e17812-3d85-42e8-86bf-db09a566c215" providerId="ADAL" clId="{05C80A01-26B1-402E-A47E-94AEC0AFAFBD}" dt="2022-01-19T17:34:56.337" v="119" actId="21"/>
          <ac:graphicFrameMkLst>
            <pc:docMk/>
            <pc:sldMk cId="3380524215" sldId="316"/>
            <ac:graphicFrameMk id="64" creationId="{C35D03C8-27D3-46E6-A791-F4C1BC712F30}"/>
          </ac:graphicFrameMkLst>
        </pc:graphicFrameChg>
        <pc:graphicFrameChg chg="add mod">
          <ac:chgData name="Randy Corradine" userId="e7e17812-3d85-42e8-86bf-db09a566c215" providerId="ADAL" clId="{05C80A01-26B1-402E-A47E-94AEC0AFAFBD}" dt="2022-01-19T18:16:46.008" v="181" actId="20577"/>
          <ac:graphicFrameMkLst>
            <pc:docMk/>
            <pc:sldMk cId="3380524215" sldId="316"/>
            <ac:graphicFrameMk id="65" creationId="{262A3CBE-6E1C-47F9-89F4-44B783B8C7BB}"/>
          </ac:graphicFrameMkLst>
        </pc:graphicFrameChg>
        <pc:cxnChg chg="del">
          <ac:chgData name="Randy Corradine" userId="e7e17812-3d85-42e8-86bf-db09a566c215" providerId="ADAL" clId="{05C80A01-26B1-402E-A47E-94AEC0AFAFBD}" dt="2022-01-19T17:55:13.777" v="145" actId="26606"/>
          <ac:cxnSpMkLst>
            <pc:docMk/>
            <pc:sldMk cId="3380524215" sldId="316"/>
            <ac:cxnSpMk id="58" creationId="{C5025DAC-8B93-4160-B017-3A274A5828C0}"/>
          </ac:cxnSpMkLst>
        </pc:cxnChg>
        <pc:cxnChg chg="add">
          <ac:chgData name="Randy Corradine" userId="e7e17812-3d85-42e8-86bf-db09a566c215" providerId="ADAL" clId="{05C80A01-26B1-402E-A47E-94AEC0AFAFBD}" dt="2022-01-19T17:55:13.777" v="145" actId="26606"/>
          <ac:cxnSpMkLst>
            <pc:docMk/>
            <pc:sldMk cId="3380524215" sldId="316"/>
            <ac:cxnSpMk id="70" creationId="{C5025DAC-8B93-4160-B017-3A274A5828C0}"/>
          </ac:cxnSpMkLst>
        </pc:cxnChg>
        <pc:cxnChg chg="add">
          <ac:chgData name="Randy Corradine" userId="e7e17812-3d85-42e8-86bf-db09a566c215" providerId="ADAL" clId="{05C80A01-26B1-402E-A47E-94AEC0AFAFBD}" dt="2022-01-19T17:55:13.777" v="145" actId="26606"/>
          <ac:cxnSpMkLst>
            <pc:docMk/>
            <pc:sldMk cId="3380524215" sldId="316"/>
            <ac:cxnSpMk id="74" creationId="{F15CCCF0-E573-463A-9760-1FDC0B2CFBD7}"/>
          </ac:cxnSpMkLst>
        </pc:cxnChg>
      </pc:sldChg>
      <pc:sldChg chg="addSp modSp new del mod">
        <pc:chgData name="Randy Corradine" userId="e7e17812-3d85-42e8-86bf-db09a566c215" providerId="ADAL" clId="{05C80A01-26B1-402E-A47E-94AEC0AFAFBD}" dt="2022-01-19T17:52:34.414" v="142" actId="2696"/>
        <pc:sldMkLst>
          <pc:docMk/>
          <pc:sldMk cId="2698219326" sldId="317"/>
        </pc:sldMkLst>
        <pc:spChg chg="add mod">
          <ac:chgData name="Randy Corradine" userId="e7e17812-3d85-42e8-86bf-db09a566c215" providerId="ADAL" clId="{05C80A01-26B1-402E-A47E-94AEC0AFAFBD}" dt="2022-01-19T17:33:02.689" v="104" actId="20577"/>
          <ac:spMkLst>
            <pc:docMk/>
            <pc:sldMk cId="2698219326" sldId="317"/>
            <ac:spMk id="2" creationId="{CC8C3C02-03AA-42A2-9127-486C81991AFB}"/>
          </ac:spMkLst>
        </pc:spChg>
      </pc:sldChg>
      <pc:sldChg chg="modSp add del mod">
        <pc:chgData name="Randy Corradine" userId="e7e17812-3d85-42e8-86bf-db09a566c215" providerId="ADAL" clId="{05C80A01-26B1-402E-A47E-94AEC0AFAFBD}" dt="2022-01-19T17:52:40.104" v="143" actId="2696"/>
        <pc:sldMkLst>
          <pc:docMk/>
          <pc:sldMk cId="373101798" sldId="318"/>
        </pc:sldMkLst>
        <pc:spChg chg="mod">
          <ac:chgData name="Randy Corradine" userId="e7e17812-3d85-42e8-86bf-db09a566c215" providerId="ADAL" clId="{05C80A01-26B1-402E-A47E-94AEC0AFAFBD}" dt="2022-01-19T17:34:43.647" v="118" actId="255"/>
          <ac:spMkLst>
            <pc:docMk/>
            <pc:sldMk cId="373101798" sldId="318"/>
            <ac:spMk id="2" creationId="{CC8C3C02-03AA-42A2-9127-486C81991AFB}"/>
          </ac:spMkLst>
        </pc:spChg>
      </pc:sldChg>
      <pc:sldChg chg="modSp add mod ord">
        <pc:chgData name="Randy Corradine" userId="e7e17812-3d85-42e8-86bf-db09a566c215" providerId="ADAL" clId="{05C80A01-26B1-402E-A47E-94AEC0AFAFBD}" dt="2022-01-20T03:18:57.923" v="1659" actId="403"/>
        <pc:sldMkLst>
          <pc:docMk/>
          <pc:sldMk cId="3425780020" sldId="319"/>
        </pc:sldMkLst>
        <pc:spChg chg="mod">
          <ac:chgData name="Randy Corradine" userId="e7e17812-3d85-42e8-86bf-db09a566c215" providerId="ADAL" clId="{05C80A01-26B1-402E-A47E-94AEC0AFAFBD}" dt="2022-01-19T18:32:04.575" v="295" actId="20577"/>
          <ac:spMkLst>
            <pc:docMk/>
            <pc:sldMk cId="3425780020" sldId="319"/>
            <ac:spMk id="2" creationId="{6316201D-2203-4683-A93D-469840AB8002}"/>
          </ac:spMkLst>
        </pc:spChg>
        <pc:spChg chg="mod">
          <ac:chgData name="Randy Corradine" userId="e7e17812-3d85-42e8-86bf-db09a566c215" providerId="ADAL" clId="{05C80A01-26B1-402E-A47E-94AEC0AFAFBD}" dt="2022-01-20T03:18:57.923" v="1659" actId="403"/>
          <ac:spMkLst>
            <pc:docMk/>
            <pc:sldMk cId="3425780020" sldId="319"/>
            <ac:spMk id="4" creationId="{70294A7B-C3D4-4B9B-9F81-A7194048C571}"/>
          </ac:spMkLst>
        </pc:spChg>
        <pc:spChg chg="mod">
          <ac:chgData name="Randy Corradine" userId="e7e17812-3d85-42e8-86bf-db09a566c215" providerId="ADAL" clId="{05C80A01-26B1-402E-A47E-94AEC0AFAFBD}" dt="2022-01-20T02:22:56.092" v="1385" actId="20577"/>
          <ac:spMkLst>
            <pc:docMk/>
            <pc:sldMk cId="3425780020" sldId="319"/>
            <ac:spMk id="9" creationId="{5271D6A7-B2F1-488B-AFEF-B53BB5134516}"/>
          </ac:spMkLst>
        </pc:spChg>
      </pc:sldChg>
      <pc:sldChg chg="modSp add del mod ord">
        <pc:chgData name="Randy Corradine" userId="e7e17812-3d85-42e8-86bf-db09a566c215" providerId="ADAL" clId="{05C80A01-26B1-402E-A47E-94AEC0AFAFBD}" dt="2022-01-20T03:18:50.300" v="1658" actId="403"/>
        <pc:sldMkLst>
          <pc:docMk/>
          <pc:sldMk cId="1263666820" sldId="320"/>
        </pc:sldMkLst>
        <pc:spChg chg="mod">
          <ac:chgData name="Randy Corradine" userId="e7e17812-3d85-42e8-86bf-db09a566c215" providerId="ADAL" clId="{05C80A01-26B1-402E-A47E-94AEC0AFAFBD}" dt="2022-01-19T18:31:55.426" v="279" actId="20577"/>
          <ac:spMkLst>
            <pc:docMk/>
            <pc:sldMk cId="1263666820" sldId="320"/>
            <ac:spMk id="2" creationId="{6316201D-2203-4683-A93D-469840AB8002}"/>
          </ac:spMkLst>
        </pc:spChg>
        <pc:spChg chg="mod">
          <ac:chgData name="Randy Corradine" userId="e7e17812-3d85-42e8-86bf-db09a566c215" providerId="ADAL" clId="{05C80A01-26B1-402E-A47E-94AEC0AFAFBD}" dt="2022-01-20T03:18:50.300" v="1658" actId="403"/>
          <ac:spMkLst>
            <pc:docMk/>
            <pc:sldMk cId="1263666820" sldId="320"/>
            <ac:spMk id="4" creationId="{70294A7B-C3D4-4B9B-9F81-A7194048C571}"/>
          </ac:spMkLst>
        </pc:spChg>
        <pc:spChg chg="mod">
          <ac:chgData name="Randy Corradine" userId="e7e17812-3d85-42e8-86bf-db09a566c215" providerId="ADAL" clId="{05C80A01-26B1-402E-A47E-94AEC0AFAFBD}" dt="2022-01-20T02:23:01.346" v="1387" actId="20577"/>
          <ac:spMkLst>
            <pc:docMk/>
            <pc:sldMk cId="1263666820" sldId="320"/>
            <ac:spMk id="9" creationId="{5271D6A7-B2F1-488B-AFEF-B53BB5134516}"/>
          </ac:spMkLst>
        </pc:spChg>
      </pc:sldChg>
      <pc:sldChg chg="addSp delSp modSp add del mod">
        <pc:chgData name="Randy Corradine" userId="e7e17812-3d85-42e8-86bf-db09a566c215" providerId="ADAL" clId="{05C80A01-26B1-402E-A47E-94AEC0AFAFBD}" dt="2022-01-20T05:19:25.867" v="2113" actId="20577"/>
        <pc:sldMkLst>
          <pc:docMk/>
          <pc:sldMk cId="194365126" sldId="321"/>
        </pc:sldMkLst>
        <pc:spChg chg="mod">
          <ac:chgData name="Randy Corradine" userId="e7e17812-3d85-42e8-86bf-db09a566c215" providerId="ADAL" clId="{05C80A01-26B1-402E-A47E-94AEC0AFAFBD}" dt="2022-01-20T05:19:25.867" v="2113" actId="20577"/>
          <ac:spMkLst>
            <pc:docMk/>
            <pc:sldMk cId="194365126" sldId="321"/>
            <ac:spMk id="2" creationId="{6316201D-2203-4683-A93D-469840AB8002}"/>
          </ac:spMkLst>
        </pc:spChg>
        <pc:spChg chg="mod">
          <ac:chgData name="Randy Corradine" userId="e7e17812-3d85-42e8-86bf-db09a566c215" providerId="ADAL" clId="{05C80A01-26B1-402E-A47E-94AEC0AFAFBD}" dt="2022-01-19T19:00:13.897" v="523" actId="27636"/>
          <ac:spMkLst>
            <pc:docMk/>
            <pc:sldMk cId="194365126" sldId="321"/>
            <ac:spMk id="3" creationId="{AA8A7873-930F-46B1-8CC9-6F887AC0C926}"/>
          </ac:spMkLst>
        </pc:spChg>
        <pc:spChg chg="add del mod">
          <ac:chgData name="Randy Corradine" userId="e7e17812-3d85-42e8-86bf-db09a566c215" providerId="ADAL" clId="{05C80A01-26B1-402E-A47E-94AEC0AFAFBD}" dt="2022-01-20T04:10:47.778" v="1956" actId="20577"/>
          <ac:spMkLst>
            <pc:docMk/>
            <pc:sldMk cId="194365126" sldId="321"/>
            <ac:spMk id="9" creationId="{E89E6F38-3CC3-4F6A-BE31-E62D229AD8AC}"/>
          </ac:spMkLst>
        </pc:spChg>
      </pc:sldChg>
      <pc:sldChg chg="add mod modShow">
        <pc:chgData name="Randy Corradine" userId="e7e17812-3d85-42e8-86bf-db09a566c215" providerId="ADAL" clId="{05C80A01-26B1-402E-A47E-94AEC0AFAFBD}" dt="2022-01-19T19:20:00.683" v="580" actId="729"/>
        <pc:sldMkLst>
          <pc:docMk/>
          <pc:sldMk cId="3849409175" sldId="322"/>
        </pc:sldMkLst>
      </pc:sldChg>
      <pc:sldChg chg="addSp delSp modSp new mod ord setBg addAnim delAnim">
        <pc:chgData name="Randy Corradine" userId="e7e17812-3d85-42e8-86bf-db09a566c215" providerId="ADAL" clId="{05C80A01-26B1-402E-A47E-94AEC0AFAFBD}" dt="2022-01-19T18:52:02.582" v="400" actId="113"/>
        <pc:sldMkLst>
          <pc:docMk/>
          <pc:sldMk cId="2329375296" sldId="323"/>
        </pc:sldMkLst>
        <pc:spChg chg="mod ord">
          <ac:chgData name="Randy Corradine" userId="e7e17812-3d85-42e8-86bf-db09a566c215" providerId="ADAL" clId="{05C80A01-26B1-402E-A47E-94AEC0AFAFBD}" dt="2022-01-19T18:50:39.015" v="381" actId="26606"/>
          <ac:spMkLst>
            <pc:docMk/>
            <pc:sldMk cId="2329375296" sldId="323"/>
            <ac:spMk id="2" creationId="{92F06D80-130E-42C6-AB07-09A14A5F3E95}"/>
          </ac:spMkLst>
        </pc:spChg>
        <pc:spChg chg="add mod">
          <ac:chgData name="Randy Corradine" userId="e7e17812-3d85-42e8-86bf-db09a566c215" providerId="ADAL" clId="{05C80A01-26B1-402E-A47E-94AEC0AFAFBD}" dt="2022-01-19T18:52:02.582" v="400" actId="113"/>
          <ac:spMkLst>
            <pc:docMk/>
            <pc:sldMk cId="2329375296" sldId="323"/>
            <ac:spMk id="4" creationId="{3D08CE5F-5D88-49AC-A949-FB02C267E03B}"/>
          </ac:spMkLst>
        </pc:spChg>
        <pc:spChg chg="add del">
          <ac:chgData name="Randy Corradine" userId="e7e17812-3d85-42e8-86bf-db09a566c215" providerId="ADAL" clId="{05C80A01-26B1-402E-A47E-94AEC0AFAFBD}" dt="2022-01-19T18:49:19.509" v="374" actId="26606"/>
          <ac:spMkLst>
            <pc:docMk/>
            <pc:sldMk cId="2329375296" sldId="323"/>
            <ac:spMk id="71" creationId="{39E3965E-AC41-4711-9D10-E25ABB132D86}"/>
          </ac:spMkLst>
        </pc:spChg>
        <pc:spChg chg="add del">
          <ac:chgData name="Randy Corradine" userId="e7e17812-3d85-42e8-86bf-db09a566c215" providerId="ADAL" clId="{05C80A01-26B1-402E-A47E-94AEC0AFAFBD}" dt="2022-01-19T18:49:19.509" v="374" actId="26606"/>
          <ac:spMkLst>
            <pc:docMk/>
            <pc:sldMk cId="2329375296" sldId="323"/>
            <ac:spMk id="75" creationId="{4C869C3B-5565-4AAC-86A8-9EB0AB1C653E}"/>
          </ac:spMkLst>
        </pc:spChg>
        <pc:spChg chg="add del">
          <ac:chgData name="Randy Corradine" userId="e7e17812-3d85-42e8-86bf-db09a566c215" providerId="ADAL" clId="{05C80A01-26B1-402E-A47E-94AEC0AFAFBD}" dt="2022-01-19T18:49:19.509" v="374" actId="26606"/>
          <ac:spMkLst>
            <pc:docMk/>
            <pc:sldMk cId="2329375296" sldId="323"/>
            <ac:spMk id="79" creationId="{064CBAAB-7956-4763-9F69-A3FDBF1ACBAA}"/>
          </ac:spMkLst>
        </pc:spChg>
        <pc:spChg chg="add">
          <ac:chgData name="Randy Corradine" userId="e7e17812-3d85-42e8-86bf-db09a566c215" providerId="ADAL" clId="{05C80A01-26B1-402E-A47E-94AEC0AFAFBD}" dt="2022-01-19T18:50:39.015" v="381" actId="26606"/>
          <ac:spMkLst>
            <pc:docMk/>
            <pc:sldMk cId="2329375296" sldId="323"/>
            <ac:spMk id="83" creationId="{39E3965E-AC41-4711-9D10-E25ABB132D86}"/>
          </ac:spMkLst>
        </pc:spChg>
        <pc:spChg chg="add">
          <ac:chgData name="Randy Corradine" userId="e7e17812-3d85-42e8-86bf-db09a566c215" providerId="ADAL" clId="{05C80A01-26B1-402E-A47E-94AEC0AFAFBD}" dt="2022-01-19T18:50:39.015" v="381" actId="26606"/>
          <ac:spMkLst>
            <pc:docMk/>
            <pc:sldMk cId="2329375296" sldId="323"/>
            <ac:spMk id="87" creationId="{33428ACC-71EC-4171-9527-10983BA6B41D}"/>
          </ac:spMkLst>
        </pc:spChg>
        <pc:spChg chg="add">
          <ac:chgData name="Randy Corradine" userId="e7e17812-3d85-42e8-86bf-db09a566c215" providerId="ADAL" clId="{05C80A01-26B1-402E-A47E-94AEC0AFAFBD}" dt="2022-01-19T18:50:39.015" v="381" actId="26606"/>
          <ac:spMkLst>
            <pc:docMk/>
            <pc:sldMk cId="2329375296" sldId="323"/>
            <ac:spMk id="91" creationId="{8D4480B4-953D-41FA-9052-09AB3A026947}"/>
          </ac:spMkLst>
        </pc:spChg>
        <pc:spChg chg="add del">
          <ac:chgData name="Randy Corradine" userId="e7e17812-3d85-42e8-86bf-db09a566c215" providerId="ADAL" clId="{05C80A01-26B1-402E-A47E-94AEC0AFAFBD}" dt="2022-01-19T18:49:39.188" v="377" actId="26606"/>
          <ac:spMkLst>
            <pc:docMk/>
            <pc:sldMk cId="2329375296" sldId="323"/>
            <ac:spMk id="1028" creationId="{39E3965E-AC41-4711-9D10-E25ABB132D86}"/>
          </ac:spMkLst>
        </pc:spChg>
        <pc:spChg chg="add del">
          <ac:chgData name="Randy Corradine" userId="e7e17812-3d85-42e8-86bf-db09a566c215" providerId="ADAL" clId="{05C80A01-26B1-402E-A47E-94AEC0AFAFBD}" dt="2022-01-19T18:49:39.188" v="377" actId="26606"/>
          <ac:spMkLst>
            <pc:docMk/>
            <pc:sldMk cId="2329375296" sldId="323"/>
            <ac:spMk id="1030" creationId="{8638A98B-4B4B-4607-B11F-7DCA0D7CCE17}"/>
          </ac:spMkLst>
        </pc:spChg>
        <pc:spChg chg="add del">
          <ac:chgData name="Randy Corradine" userId="e7e17812-3d85-42e8-86bf-db09a566c215" providerId="ADAL" clId="{05C80A01-26B1-402E-A47E-94AEC0AFAFBD}" dt="2022-01-19T18:49:39.188" v="377" actId="26606"/>
          <ac:spMkLst>
            <pc:docMk/>
            <pc:sldMk cId="2329375296" sldId="323"/>
            <ac:spMk id="1031" creationId="{8E3B9B0E-204E-4BFD-B58A-E71D9CDC37F3}"/>
          </ac:spMkLst>
        </pc:spChg>
        <pc:spChg chg="add del">
          <ac:chgData name="Randy Corradine" userId="e7e17812-3d85-42e8-86bf-db09a566c215" providerId="ADAL" clId="{05C80A01-26B1-402E-A47E-94AEC0AFAFBD}" dt="2022-01-19T18:50:39.015" v="381" actId="26606"/>
          <ac:spMkLst>
            <pc:docMk/>
            <pc:sldMk cId="2329375296" sldId="323"/>
            <ac:spMk id="1034" creationId="{39E3965E-AC41-4711-9D10-E25ABB132D86}"/>
          </ac:spMkLst>
        </pc:spChg>
        <pc:spChg chg="add del">
          <ac:chgData name="Randy Corradine" userId="e7e17812-3d85-42e8-86bf-db09a566c215" providerId="ADAL" clId="{05C80A01-26B1-402E-A47E-94AEC0AFAFBD}" dt="2022-01-19T18:50:39.015" v="381" actId="26606"/>
          <ac:spMkLst>
            <pc:docMk/>
            <pc:sldMk cId="2329375296" sldId="323"/>
            <ac:spMk id="1036" creationId="{4C869C3B-5565-4AAC-86A8-9EB0AB1C653E}"/>
          </ac:spMkLst>
        </pc:spChg>
        <pc:spChg chg="add del">
          <ac:chgData name="Randy Corradine" userId="e7e17812-3d85-42e8-86bf-db09a566c215" providerId="ADAL" clId="{05C80A01-26B1-402E-A47E-94AEC0AFAFBD}" dt="2022-01-19T18:50:39.015" v="381" actId="26606"/>
          <ac:spMkLst>
            <pc:docMk/>
            <pc:sldMk cId="2329375296" sldId="323"/>
            <ac:spMk id="1038" creationId="{064CBAAB-7956-4763-9F69-A3FDBF1ACBAA}"/>
          </ac:spMkLst>
        </pc:spChg>
        <pc:picChg chg="add mod">
          <ac:chgData name="Randy Corradine" userId="e7e17812-3d85-42e8-86bf-db09a566c215" providerId="ADAL" clId="{05C80A01-26B1-402E-A47E-94AEC0AFAFBD}" dt="2022-01-19T18:51:18.986" v="384" actId="14100"/>
          <ac:picMkLst>
            <pc:docMk/>
            <pc:sldMk cId="2329375296" sldId="323"/>
            <ac:picMk id="3" creationId="{105FC943-2634-4823-A0D7-E71964E22AC7}"/>
          </ac:picMkLst>
        </pc:picChg>
        <pc:picChg chg="add del mod">
          <ac:chgData name="Randy Corradine" userId="e7e17812-3d85-42e8-86bf-db09a566c215" providerId="ADAL" clId="{05C80A01-26B1-402E-A47E-94AEC0AFAFBD}" dt="2022-01-19T18:49:47.088" v="379" actId="478"/>
          <ac:picMkLst>
            <pc:docMk/>
            <pc:sldMk cId="2329375296" sldId="323"/>
            <ac:picMk id="1026" creationId="{A7F5AE92-924D-4756-B853-DCA0D22DFA89}"/>
          </ac:picMkLst>
        </pc:picChg>
        <pc:cxnChg chg="add del">
          <ac:chgData name="Randy Corradine" userId="e7e17812-3d85-42e8-86bf-db09a566c215" providerId="ADAL" clId="{05C80A01-26B1-402E-A47E-94AEC0AFAFBD}" dt="2022-01-19T18:49:19.509" v="374" actId="26606"/>
          <ac:cxnSpMkLst>
            <pc:docMk/>
            <pc:sldMk cId="2329375296" sldId="323"/>
            <ac:cxnSpMk id="73" creationId="{1F5DC8C3-BA5F-4EED-BB9A-A14272BD82A1}"/>
          </ac:cxnSpMkLst>
        </pc:cxnChg>
        <pc:cxnChg chg="add del">
          <ac:chgData name="Randy Corradine" userId="e7e17812-3d85-42e8-86bf-db09a566c215" providerId="ADAL" clId="{05C80A01-26B1-402E-A47E-94AEC0AFAFBD}" dt="2022-01-19T18:49:19.509" v="374" actId="26606"/>
          <ac:cxnSpMkLst>
            <pc:docMk/>
            <pc:sldMk cId="2329375296" sldId="323"/>
            <ac:cxnSpMk id="77" creationId="{F41136EC-EC34-4D08-B5AB-8CE5870B1C74}"/>
          </ac:cxnSpMkLst>
        </pc:cxnChg>
        <pc:cxnChg chg="add">
          <ac:chgData name="Randy Corradine" userId="e7e17812-3d85-42e8-86bf-db09a566c215" providerId="ADAL" clId="{05C80A01-26B1-402E-A47E-94AEC0AFAFBD}" dt="2022-01-19T18:50:39.015" v="381" actId="26606"/>
          <ac:cxnSpMkLst>
            <pc:docMk/>
            <pc:sldMk cId="2329375296" sldId="323"/>
            <ac:cxnSpMk id="85" creationId="{1F5DC8C3-BA5F-4EED-BB9A-A14272BD82A1}"/>
          </ac:cxnSpMkLst>
        </pc:cxnChg>
        <pc:cxnChg chg="add">
          <ac:chgData name="Randy Corradine" userId="e7e17812-3d85-42e8-86bf-db09a566c215" providerId="ADAL" clId="{05C80A01-26B1-402E-A47E-94AEC0AFAFBD}" dt="2022-01-19T18:50:39.015" v="381" actId="26606"/>
          <ac:cxnSpMkLst>
            <pc:docMk/>
            <pc:sldMk cId="2329375296" sldId="323"/>
            <ac:cxnSpMk id="89" creationId="{BA22713B-ABB6-4391-97F9-0449A2B9B664}"/>
          </ac:cxnSpMkLst>
        </pc:cxnChg>
        <pc:cxnChg chg="add del">
          <ac:chgData name="Randy Corradine" userId="e7e17812-3d85-42e8-86bf-db09a566c215" providerId="ADAL" clId="{05C80A01-26B1-402E-A47E-94AEC0AFAFBD}" dt="2022-01-19T18:49:39.188" v="377" actId="26606"/>
          <ac:cxnSpMkLst>
            <pc:docMk/>
            <pc:sldMk cId="2329375296" sldId="323"/>
            <ac:cxnSpMk id="1029" creationId="{1F5DC8C3-BA5F-4EED-BB9A-A14272BD82A1}"/>
          </ac:cxnSpMkLst>
        </pc:cxnChg>
        <pc:cxnChg chg="add del">
          <ac:chgData name="Randy Corradine" userId="e7e17812-3d85-42e8-86bf-db09a566c215" providerId="ADAL" clId="{05C80A01-26B1-402E-A47E-94AEC0AFAFBD}" dt="2022-01-19T18:49:39.188" v="377" actId="26606"/>
          <ac:cxnSpMkLst>
            <pc:docMk/>
            <pc:sldMk cId="2329375296" sldId="323"/>
            <ac:cxnSpMk id="1032" creationId="{43F94007-F0C4-467F-8ED4-3E4844BFDA4B}"/>
          </ac:cxnSpMkLst>
        </pc:cxnChg>
        <pc:cxnChg chg="add del">
          <ac:chgData name="Randy Corradine" userId="e7e17812-3d85-42e8-86bf-db09a566c215" providerId="ADAL" clId="{05C80A01-26B1-402E-A47E-94AEC0AFAFBD}" dt="2022-01-19T18:50:39.015" v="381" actId="26606"/>
          <ac:cxnSpMkLst>
            <pc:docMk/>
            <pc:sldMk cId="2329375296" sldId="323"/>
            <ac:cxnSpMk id="1035" creationId="{1F5DC8C3-BA5F-4EED-BB9A-A14272BD82A1}"/>
          </ac:cxnSpMkLst>
        </pc:cxnChg>
        <pc:cxnChg chg="add del">
          <ac:chgData name="Randy Corradine" userId="e7e17812-3d85-42e8-86bf-db09a566c215" providerId="ADAL" clId="{05C80A01-26B1-402E-A47E-94AEC0AFAFBD}" dt="2022-01-19T18:50:39.015" v="381" actId="26606"/>
          <ac:cxnSpMkLst>
            <pc:docMk/>
            <pc:sldMk cId="2329375296" sldId="323"/>
            <ac:cxnSpMk id="1037" creationId="{F41136EC-EC34-4D08-B5AB-8CE5870B1C74}"/>
          </ac:cxnSpMkLst>
        </pc:cxnChg>
      </pc:sldChg>
      <pc:sldChg chg="modSp add mod ord">
        <pc:chgData name="Randy Corradine" userId="e7e17812-3d85-42e8-86bf-db09a566c215" providerId="ADAL" clId="{05C80A01-26B1-402E-A47E-94AEC0AFAFBD}" dt="2022-01-20T04:09:11.853" v="1919" actId="403"/>
        <pc:sldMkLst>
          <pc:docMk/>
          <pc:sldMk cId="2466264582" sldId="324"/>
        </pc:sldMkLst>
        <pc:spChg chg="mod">
          <ac:chgData name="Randy Corradine" userId="e7e17812-3d85-42e8-86bf-db09a566c215" providerId="ADAL" clId="{05C80A01-26B1-402E-A47E-94AEC0AFAFBD}" dt="2022-01-20T04:09:11.853" v="1919" actId="403"/>
          <ac:spMkLst>
            <pc:docMk/>
            <pc:sldMk cId="2466264582" sldId="324"/>
            <ac:spMk id="2" creationId="{6316201D-2203-4683-A93D-469840AB8002}"/>
          </ac:spMkLst>
        </pc:spChg>
        <pc:spChg chg="mod">
          <ac:chgData name="Randy Corradine" userId="e7e17812-3d85-42e8-86bf-db09a566c215" providerId="ADAL" clId="{05C80A01-26B1-402E-A47E-94AEC0AFAFBD}" dt="2022-01-20T03:09:24.241" v="1621" actId="403"/>
          <ac:spMkLst>
            <pc:docMk/>
            <pc:sldMk cId="2466264582" sldId="324"/>
            <ac:spMk id="9" creationId="{E89E6F38-3CC3-4F6A-BE31-E62D229AD8AC}"/>
          </ac:spMkLst>
        </pc:spChg>
      </pc:sldChg>
      <pc:sldChg chg="delSp modSp add del mod ord">
        <pc:chgData name="Randy Corradine" userId="e7e17812-3d85-42e8-86bf-db09a566c215" providerId="ADAL" clId="{05C80A01-26B1-402E-A47E-94AEC0AFAFBD}" dt="2022-01-19T19:20:47.183" v="582" actId="2696"/>
        <pc:sldMkLst>
          <pc:docMk/>
          <pc:sldMk cId="4069784023" sldId="324"/>
        </pc:sldMkLst>
        <pc:spChg chg="mod">
          <ac:chgData name="Randy Corradine" userId="e7e17812-3d85-42e8-86bf-db09a566c215" providerId="ADAL" clId="{05C80A01-26B1-402E-A47E-94AEC0AFAFBD}" dt="2022-01-19T18:56:02.594" v="502" actId="5793"/>
          <ac:spMkLst>
            <pc:docMk/>
            <pc:sldMk cId="4069784023" sldId="324"/>
            <ac:spMk id="2" creationId="{92F06D80-130E-42C6-AB07-09A14A5F3E95}"/>
          </ac:spMkLst>
        </pc:spChg>
        <pc:spChg chg="del">
          <ac:chgData name="Randy Corradine" userId="e7e17812-3d85-42e8-86bf-db09a566c215" providerId="ADAL" clId="{05C80A01-26B1-402E-A47E-94AEC0AFAFBD}" dt="2022-01-19T18:55:37.103" v="443" actId="478"/>
          <ac:spMkLst>
            <pc:docMk/>
            <pc:sldMk cId="4069784023" sldId="324"/>
            <ac:spMk id="4" creationId="{3D08CE5F-5D88-49AC-A949-FB02C267E03B}"/>
          </ac:spMkLst>
        </pc:spChg>
        <pc:picChg chg="del">
          <ac:chgData name="Randy Corradine" userId="e7e17812-3d85-42e8-86bf-db09a566c215" providerId="ADAL" clId="{05C80A01-26B1-402E-A47E-94AEC0AFAFBD}" dt="2022-01-19T18:55:29.789" v="442" actId="478"/>
          <ac:picMkLst>
            <pc:docMk/>
            <pc:sldMk cId="4069784023" sldId="324"/>
            <ac:picMk id="3" creationId="{105FC943-2634-4823-A0D7-E71964E22AC7}"/>
          </ac:picMkLst>
        </pc:picChg>
      </pc:sldChg>
      <pc:sldChg chg="modSp add mod">
        <pc:chgData name="Randy Corradine" userId="e7e17812-3d85-42e8-86bf-db09a566c215" providerId="ADAL" clId="{05C80A01-26B1-402E-A47E-94AEC0AFAFBD}" dt="2022-01-20T04:10:34.040" v="1950" actId="403"/>
        <pc:sldMkLst>
          <pc:docMk/>
          <pc:sldMk cId="1932885849" sldId="325"/>
        </pc:sldMkLst>
        <pc:spChg chg="mod">
          <ac:chgData name="Randy Corradine" userId="e7e17812-3d85-42e8-86bf-db09a566c215" providerId="ADAL" clId="{05C80A01-26B1-402E-A47E-94AEC0AFAFBD}" dt="2022-01-20T04:10:34.040" v="1950" actId="403"/>
          <ac:spMkLst>
            <pc:docMk/>
            <pc:sldMk cId="1932885849" sldId="325"/>
            <ac:spMk id="2" creationId="{6316201D-2203-4683-A93D-469840AB8002}"/>
          </ac:spMkLst>
        </pc:spChg>
        <pc:spChg chg="mod">
          <ac:chgData name="Randy Corradine" userId="e7e17812-3d85-42e8-86bf-db09a566c215" providerId="ADAL" clId="{05C80A01-26B1-402E-A47E-94AEC0AFAFBD}" dt="2022-01-20T03:09:42.770" v="1623" actId="113"/>
          <ac:spMkLst>
            <pc:docMk/>
            <pc:sldMk cId="1932885849" sldId="325"/>
            <ac:spMk id="9" creationId="{E89E6F38-3CC3-4F6A-BE31-E62D229AD8AC}"/>
          </ac:spMkLst>
        </pc:spChg>
      </pc:sldChg>
      <pc:sldChg chg="add del">
        <pc:chgData name="Randy Corradine" userId="e7e17812-3d85-42e8-86bf-db09a566c215" providerId="ADAL" clId="{05C80A01-26B1-402E-A47E-94AEC0AFAFBD}" dt="2022-01-19T19:20:29.303" v="581" actId="2696"/>
        <pc:sldMkLst>
          <pc:docMk/>
          <pc:sldMk cId="3353399928" sldId="325"/>
        </pc:sldMkLst>
      </pc:sldChg>
      <pc:sldChg chg="addSp delSp modSp add mod">
        <pc:chgData name="Randy Corradine" userId="e7e17812-3d85-42e8-86bf-db09a566c215" providerId="ADAL" clId="{05C80A01-26B1-402E-A47E-94AEC0AFAFBD}" dt="2022-01-20T04:12:02.613" v="1984" actId="207"/>
        <pc:sldMkLst>
          <pc:docMk/>
          <pc:sldMk cId="2118549300" sldId="326"/>
        </pc:sldMkLst>
        <pc:spChg chg="mod">
          <ac:chgData name="Randy Corradine" userId="e7e17812-3d85-42e8-86bf-db09a566c215" providerId="ADAL" clId="{05C80A01-26B1-402E-A47E-94AEC0AFAFBD}" dt="2022-01-20T04:12:02.613" v="1984" actId="207"/>
          <ac:spMkLst>
            <pc:docMk/>
            <pc:sldMk cId="2118549300" sldId="326"/>
            <ac:spMk id="2" creationId="{6316201D-2203-4683-A93D-469840AB8002}"/>
          </ac:spMkLst>
        </pc:spChg>
        <pc:spChg chg="del mod">
          <ac:chgData name="Randy Corradine" userId="e7e17812-3d85-42e8-86bf-db09a566c215" providerId="ADAL" clId="{05C80A01-26B1-402E-A47E-94AEC0AFAFBD}" dt="2022-01-20T03:10:42.033" v="1627"/>
          <ac:spMkLst>
            <pc:docMk/>
            <pc:sldMk cId="2118549300" sldId="326"/>
            <ac:spMk id="9" creationId="{E89E6F38-3CC3-4F6A-BE31-E62D229AD8AC}"/>
          </ac:spMkLst>
        </pc:spChg>
        <pc:spChg chg="add mod">
          <ac:chgData name="Randy Corradine" userId="e7e17812-3d85-42e8-86bf-db09a566c215" providerId="ADAL" clId="{05C80A01-26B1-402E-A47E-94AEC0AFAFBD}" dt="2022-01-20T03:16:15.995" v="1654" actId="1076"/>
          <ac:spMkLst>
            <pc:docMk/>
            <pc:sldMk cId="2118549300" sldId="326"/>
            <ac:spMk id="10" creationId="{99ED1083-E645-4E01-BFC0-D9B6FE81819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0FC4FFE-8987-4A26-B7F4-8A516F18ADAE}">
      <dgm:prSet/>
      <dgm:spPr/>
      <dgm:t>
        <a:bodyPr/>
        <a:lstStyle/>
        <a:p>
          <a:pPr>
            <a:defRPr cap="all"/>
          </a:pPr>
          <a:r>
            <a:rPr lang="en-US" baseline="0" dirty="0"/>
            <a:t> objectives</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dirty="0"/>
            <a:t>summary </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dirty="0"/>
            <a:t>Commitment</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6E7A5307-F1A5-4F97-AC5B-9AA4C2559C3E}">
      <dgm:prSet/>
      <dgm:spPr/>
      <dgm:t>
        <a:bodyPr/>
        <a:lstStyle/>
        <a:p>
          <a:pPr>
            <a:defRPr cap="all"/>
          </a:pPr>
          <a:r>
            <a:rPr lang="en-US" dirty="0"/>
            <a:t>vision</a:t>
          </a:r>
        </a:p>
      </dgm:t>
    </dgm:pt>
    <dgm:pt modelId="{54B1D2D6-4C8A-454E-90D6-8E3DE7A2D325}" type="parTrans" cxnId="{0B87D04B-6122-45FC-9258-56A97D85B8CC}">
      <dgm:prSet/>
      <dgm:spPr/>
      <dgm:t>
        <a:bodyPr/>
        <a:lstStyle/>
        <a:p>
          <a:endParaRPr lang="en-US"/>
        </a:p>
      </dgm:t>
    </dgm:pt>
    <dgm:pt modelId="{3B3F5A7A-E04A-4893-BD87-DF2E40213FE9}" type="sibTrans" cxnId="{0B87D04B-6122-45FC-9258-56A97D85B8CC}">
      <dgm:prSet/>
      <dgm:spPr/>
      <dgm:t>
        <a:bodyPr/>
        <a:lstStyle/>
        <a:p>
          <a:endParaRPr lang="en-US"/>
        </a:p>
      </dgm:t>
    </dgm:pt>
    <dgm:pt modelId="{4A3AD85C-DCE3-44C7-81E2-69DC1E6C054D}" type="pres">
      <dgm:prSet presAssocID="{01A66772-F185-4D58-B8BB-E9370D7A7A2B}" presName="linear" presStyleCnt="0">
        <dgm:presLayoutVars>
          <dgm:animLvl val="lvl"/>
          <dgm:resizeHandles val="exact"/>
        </dgm:presLayoutVars>
      </dgm:prSet>
      <dgm:spPr/>
    </dgm:pt>
    <dgm:pt modelId="{8641B465-F321-4469-AE0A-B2C6E08FD7BE}" type="pres">
      <dgm:prSet presAssocID="{40FC4FFE-8987-4A26-B7F4-8A516F18ADAE}" presName="parentText" presStyleLbl="node1" presStyleIdx="0" presStyleCnt="4">
        <dgm:presLayoutVars>
          <dgm:chMax val="0"/>
          <dgm:bulletEnabled val="1"/>
        </dgm:presLayoutVars>
      </dgm:prSet>
      <dgm:spPr/>
    </dgm:pt>
    <dgm:pt modelId="{66DA5D19-2D7D-4BDE-BA4F-B8797BC24A18}" type="pres">
      <dgm:prSet presAssocID="{5B62599A-5C9B-48E7-896E-EA782AC60C8B}" presName="spacer" presStyleCnt="0"/>
      <dgm:spPr/>
    </dgm:pt>
    <dgm:pt modelId="{91FADA51-4F73-4A12-A871-5E1D95AB30ED}" type="pres">
      <dgm:prSet presAssocID="{49225C73-1633-42F1-AB3B-7CB183E5F8B8}" presName="parentText" presStyleLbl="node1" presStyleIdx="1" presStyleCnt="4">
        <dgm:presLayoutVars>
          <dgm:chMax val="0"/>
          <dgm:bulletEnabled val="1"/>
        </dgm:presLayoutVars>
      </dgm:prSet>
      <dgm:spPr/>
    </dgm:pt>
    <dgm:pt modelId="{75C4E96A-51F5-4C5E-96D6-C7764800120B}" type="pres">
      <dgm:prSet presAssocID="{9646853A-8964-4519-A5B1-0B7D18B2983D}" presName="spacer" presStyleCnt="0"/>
      <dgm:spPr/>
    </dgm:pt>
    <dgm:pt modelId="{95629C38-B0E5-4559-B6C4-B36DBAD1A11F}" type="pres">
      <dgm:prSet presAssocID="{1C383F32-22E8-4F62-A3E0-BDC3D5F48992}" presName="parentText" presStyleLbl="node1" presStyleIdx="2" presStyleCnt="4">
        <dgm:presLayoutVars>
          <dgm:chMax val="0"/>
          <dgm:bulletEnabled val="1"/>
        </dgm:presLayoutVars>
      </dgm:prSet>
      <dgm:spPr/>
    </dgm:pt>
    <dgm:pt modelId="{A3833C4E-0875-4D23-BCA9-1A711BB1E927}" type="pres">
      <dgm:prSet presAssocID="{8500F72A-2C6D-4FDF-9C1D-CA691380EB0B}" presName="spacer" presStyleCnt="0"/>
      <dgm:spPr/>
    </dgm:pt>
    <dgm:pt modelId="{CD0F5F61-0F4D-4B3C-BB0C-74E39E4E289F}" type="pres">
      <dgm:prSet presAssocID="{6E7A5307-F1A5-4F97-AC5B-9AA4C2559C3E}" presName="parentText" presStyleLbl="node1" presStyleIdx="3" presStyleCnt="4">
        <dgm:presLayoutVars>
          <dgm:chMax val="0"/>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32A0F5D-B266-431B-A8DD-40EC0BD3D49D}" type="presOf" srcId="{6E7A5307-F1A5-4F97-AC5B-9AA4C2559C3E}" destId="{CD0F5F61-0F4D-4B3C-BB0C-74E39E4E289F}" srcOrd="0" destOrd="0" presId="urn:microsoft.com/office/officeart/2005/8/layout/vList2"/>
    <dgm:cxn modelId="{C7AD8469-3C68-4AF9-AB82-79B0043AA120}" srcId="{01A66772-F185-4D58-B8BB-E9370D7A7A2B}" destId="{40FC4FFE-8987-4A26-B7F4-8A516F18ADAE}" srcOrd="0" destOrd="0" parTransId="{CAD7EF86-FB23-41F6-BF42-040B36DEFDB1}" sibTransId="{5B62599A-5C9B-48E7-896E-EA782AC60C8B}"/>
    <dgm:cxn modelId="{0B87D04B-6122-45FC-9258-56A97D85B8CC}" srcId="{01A66772-F185-4D58-B8BB-E9370D7A7A2B}" destId="{6E7A5307-F1A5-4F97-AC5B-9AA4C2559C3E}" srcOrd="3" destOrd="0" parTransId="{54B1D2D6-4C8A-454E-90D6-8E3DE7A2D325}" sibTransId="{3B3F5A7A-E04A-4893-BD87-DF2E40213FE9}"/>
    <dgm:cxn modelId="{EE337E4C-E9A6-4437-9A9D-90CA6917A9C6}" type="presOf" srcId="{49225C73-1633-42F1-AB3B-7CB183E5F8B8}" destId="{91FADA51-4F73-4A12-A871-5E1D95AB30ED}" srcOrd="0" destOrd="0" presId="urn:microsoft.com/office/officeart/2005/8/layout/vList2"/>
    <dgm:cxn modelId="{77083B6F-CE49-4E3E-A30B-4ED4B2EEDE8F}" type="presOf" srcId="{1C383F32-22E8-4F62-A3E0-BDC3D5F48992}" destId="{95629C38-B0E5-4559-B6C4-B36DBAD1A11F}" srcOrd="0" destOrd="0" presId="urn:microsoft.com/office/officeart/2005/8/layout/vList2"/>
    <dgm:cxn modelId="{C4CCE57E-E871-46D6-BAD5-880252C95D22}" srcId="{01A66772-F185-4D58-B8BB-E9370D7A7A2B}" destId="{1C383F32-22E8-4F62-A3E0-BDC3D5F48992}" srcOrd="2" destOrd="0" parTransId="{A7920A2F-3244-4159-AF04-6A1D38B7B317}" sibTransId="{8500F72A-2C6D-4FDF-9C1D-CA691380EB0B}"/>
    <dgm:cxn modelId="{CA3C4ED6-5C33-482C-8298-EE19F503067B}" type="presOf" srcId="{40FC4FFE-8987-4A26-B7F4-8A516F18ADAE}" destId="{8641B465-F321-4469-AE0A-B2C6E08FD7BE}" srcOrd="0" destOrd="0" presId="urn:microsoft.com/office/officeart/2005/8/layout/vList2"/>
    <dgm:cxn modelId="{E8CC91ED-9FF8-4B7C-AF09-228DE92CAE8C}" type="presOf" srcId="{01A66772-F185-4D58-B8BB-E9370D7A7A2B}" destId="{4A3AD85C-DCE3-44C7-81E2-69DC1E6C054D}" srcOrd="0" destOrd="0" presId="urn:microsoft.com/office/officeart/2005/8/layout/vList2"/>
    <dgm:cxn modelId="{B8952D15-0E4C-4428-BA50-FD65628C481A}" type="presParOf" srcId="{4A3AD85C-DCE3-44C7-81E2-69DC1E6C054D}" destId="{8641B465-F321-4469-AE0A-B2C6E08FD7BE}" srcOrd="0" destOrd="0" presId="urn:microsoft.com/office/officeart/2005/8/layout/vList2"/>
    <dgm:cxn modelId="{A95BDE9C-FE46-4E78-A16D-ED042FEE9D97}" type="presParOf" srcId="{4A3AD85C-DCE3-44C7-81E2-69DC1E6C054D}" destId="{66DA5D19-2D7D-4BDE-BA4F-B8797BC24A18}" srcOrd="1" destOrd="0" presId="urn:microsoft.com/office/officeart/2005/8/layout/vList2"/>
    <dgm:cxn modelId="{45FAFE16-C463-4051-B2C9-6972A0285326}" type="presParOf" srcId="{4A3AD85C-DCE3-44C7-81E2-69DC1E6C054D}" destId="{91FADA51-4F73-4A12-A871-5E1D95AB30ED}" srcOrd="2" destOrd="0" presId="urn:microsoft.com/office/officeart/2005/8/layout/vList2"/>
    <dgm:cxn modelId="{8396DC7B-9626-4BE2-BC8F-9AE1F9C52F12}" type="presParOf" srcId="{4A3AD85C-DCE3-44C7-81E2-69DC1E6C054D}" destId="{75C4E96A-51F5-4C5E-96D6-C7764800120B}" srcOrd="3" destOrd="0" presId="urn:microsoft.com/office/officeart/2005/8/layout/vList2"/>
    <dgm:cxn modelId="{57C0CC88-B352-4198-9C0B-3979296FD2B2}" type="presParOf" srcId="{4A3AD85C-DCE3-44C7-81E2-69DC1E6C054D}" destId="{95629C38-B0E5-4559-B6C4-B36DBAD1A11F}" srcOrd="4" destOrd="0" presId="urn:microsoft.com/office/officeart/2005/8/layout/vList2"/>
    <dgm:cxn modelId="{2BCBF339-629F-4A33-9819-3EF93FBB318B}" type="presParOf" srcId="{4A3AD85C-DCE3-44C7-81E2-69DC1E6C054D}" destId="{A3833C4E-0875-4D23-BCA9-1A711BB1E927}" srcOrd="5" destOrd="0" presId="urn:microsoft.com/office/officeart/2005/8/layout/vList2"/>
    <dgm:cxn modelId="{39177EEE-CD2C-4A93-B31C-1687762876E9}" type="presParOf" srcId="{4A3AD85C-DCE3-44C7-81E2-69DC1E6C054D}" destId="{CD0F5F61-0F4D-4B3C-BB0C-74E39E4E289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0FC4FFE-8987-4A26-B7F4-8A516F18ADAE}">
      <dgm:prSet/>
      <dgm:spPr/>
      <dgm:t>
        <a:bodyPr/>
        <a:lstStyle/>
        <a:p>
          <a:pPr>
            <a:defRPr cap="all"/>
          </a:pPr>
          <a:r>
            <a:rPr lang="en-US" baseline="0" dirty="0"/>
            <a:t>Ida team review</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dirty="0" err="1"/>
            <a:t>Fo</a:t>
          </a:r>
          <a:r>
            <a:rPr lang="en-US" dirty="0"/>
            <a:t> overview &amp; consult </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dirty="0"/>
            <a:t>Refresh &amp; build core series</a:t>
          </a:r>
        </a:p>
      </dgm:t>
    </dgm:pt>
    <dgm:pt modelId="{8500F72A-2C6D-4FDF-9C1D-CA691380EB0B}" type="sibTrans" cxnId="{C4CCE57E-E871-46D6-BAD5-880252C95D22}">
      <dgm:prSet/>
      <dgm:spPr/>
      <dgm:t>
        <a:bodyPr/>
        <a:lstStyle/>
        <a:p>
          <a:endParaRPr lang="en-US"/>
        </a:p>
      </dgm:t>
    </dgm:pt>
    <dgm:pt modelId="{A7920A2F-3244-4159-AF04-6A1D38B7B317}" type="parTrans" cxnId="{C4CCE57E-E871-46D6-BAD5-880252C95D22}">
      <dgm:prSet/>
      <dgm:spPr/>
      <dgm:t>
        <a:bodyPr/>
        <a:lstStyle/>
        <a:p>
          <a:endParaRPr lang="en-US"/>
        </a:p>
      </dgm:t>
    </dgm:pt>
    <dgm:pt modelId="{6E7A5307-F1A5-4F97-AC5B-9AA4C2559C3E}">
      <dgm:prSet/>
      <dgm:spPr/>
      <dgm:t>
        <a:bodyPr/>
        <a:lstStyle/>
        <a:p>
          <a:pPr>
            <a:defRPr cap="all"/>
          </a:pPr>
          <a:r>
            <a:rPr lang="en-US" dirty="0"/>
            <a:t>Engage initiative Stakeholders  </a:t>
          </a:r>
        </a:p>
      </dgm:t>
    </dgm:pt>
    <dgm:pt modelId="{3B3F5A7A-E04A-4893-BD87-DF2E40213FE9}" type="sibTrans" cxnId="{0B87D04B-6122-45FC-9258-56A97D85B8CC}">
      <dgm:prSet/>
      <dgm:spPr/>
      <dgm:t>
        <a:bodyPr/>
        <a:lstStyle/>
        <a:p>
          <a:endParaRPr lang="en-US"/>
        </a:p>
      </dgm:t>
    </dgm:pt>
    <dgm:pt modelId="{54B1D2D6-4C8A-454E-90D6-8E3DE7A2D325}" type="parTrans" cxnId="{0B87D04B-6122-45FC-9258-56A97D85B8CC}">
      <dgm:prSet/>
      <dgm:spPr/>
      <dgm:t>
        <a:bodyPr/>
        <a:lstStyle/>
        <a:p>
          <a:endParaRPr lang="en-US"/>
        </a:p>
      </dgm:t>
    </dgm:pt>
    <dgm:pt modelId="{C4A99A79-947C-472A-B74D-5B481F2C9842}">
      <dgm:prSet/>
      <dgm:spPr/>
      <dgm:t>
        <a:bodyPr/>
        <a:lstStyle/>
        <a:p>
          <a:pPr>
            <a:defRPr cap="all"/>
          </a:pPr>
          <a:r>
            <a:rPr lang="en-US" dirty="0"/>
            <a:t>Execute and Evaluate </a:t>
          </a:r>
        </a:p>
      </dgm:t>
    </dgm:pt>
    <dgm:pt modelId="{A25432E0-86FF-4CFA-A9B1-684910E2F9DD}" type="parTrans" cxnId="{AFFAC757-7314-4E4C-99E5-3D4F4091D5A6}">
      <dgm:prSet/>
      <dgm:spPr/>
      <dgm:t>
        <a:bodyPr/>
        <a:lstStyle/>
        <a:p>
          <a:endParaRPr lang="en-US"/>
        </a:p>
      </dgm:t>
    </dgm:pt>
    <dgm:pt modelId="{14F1B805-9237-47BC-A7FE-8E94B64216B5}" type="sibTrans" cxnId="{AFFAC757-7314-4E4C-99E5-3D4F4091D5A6}">
      <dgm:prSet/>
      <dgm:spPr/>
      <dgm:t>
        <a:bodyPr/>
        <a:lstStyle/>
        <a:p>
          <a:endParaRPr lang="en-US"/>
        </a:p>
      </dgm:t>
    </dgm:pt>
    <dgm:pt modelId="{4458DB97-5958-46B6-AA33-BDEF8822CDED}">
      <dgm:prSet/>
      <dgm:spPr/>
    </dgm:pt>
    <dgm:pt modelId="{88E1473D-5C53-4DC1-BBA9-7E3A30F194E8}" type="parTrans" cxnId="{3C9EAF87-5ECF-4926-918D-26E14B89B0F1}">
      <dgm:prSet/>
      <dgm:spPr/>
      <dgm:t>
        <a:bodyPr/>
        <a:lstStyle/>
        <a:p>
          <a:endParaRPr lang="en-US"/>
        </a:p>
      </dgm:t>
    </dgm:pt>
    <dgm:pt modelId="{A14CCCEE-8D85-4FFC-9F08-6FFBD39D3909}" type="sibTrans" cxnId="{3C9EAF87-5ECF-4926-918D-26E14B89B0F1}">
      <dgm:prSet/>
      <dgm:spPr/>
      <dgm:t>
        <a:bodyPr/>
        <a:lstStyle/>
        <a:p>
          <a:endParaRPr lang="en-US"/>
        </a:p>
      </dgm:t>
    </dgm:pt>
    <dgm:pt modelId="{BF757405-6D69-4076-A9DD-63B17633854B}" type="pres">
      <dgm:prSet presAssocID="{01A66772-F185-4D58-B8BB-E9370D7A7A2B}" presName="outerComposite" presStyleCnt="0">
        <dgm:presLayoutVars>
          <dgm:chMax val="5"/>
          <dgm:dir/>
          <dgm:resizeHandles val="exact"/>
        </dgm:presLayoutVars>
      </dgm:prSet>
      <dgm:spPr/>
    </dgm:pt>
    <dgm:pt modelId="{01785A41-AE18-4265-BFF8-9094ADC7A867}" type="pres">
      <dgm:prSet presAssocID="{01A66772-F185-4D58-B8BB-E9370D7A7A2B}" presName="dummyMaxCanvas" presStyleCnt="0">
        <dgm:presLayoutVars/>
      </dgm:prSet>
      <dgm:spPr/>
    </dgm:pt>
    <dgm:pt modelId="{008E32C3-AE2D-4FA8-91C1-920B5018C7E4}" type="pres">
      <dgm:prSet presAssocID="{01A66772-F185-4D58-B8BB-E9370D7A7A2B}" presName="FiveNodes_1" presStyleLbl="node1" presStyleIdx="0" presStyleCnt="5">
        <dgm:presLayoutVars>
          <dgm:bulletEnabled val="1"/>
        </dgm:presLayoutVars>
      </dgm:prSet>
      <dgm:spPr/>
    </dgm:pt>
    <dgm:pt modelId="{3E58181E-B07A-4F44-9F95-1506E68EA25C}" type="pres">
      <dgm:prSet presAssocID="{01A66772-F185-4D58-B8BB-E9370D7A7A2B}" presName="FiveNodes_2" presStyleLbl="node1" presStyleIdx="1" presStyleCnt="5">
        <dgm:presLayoutVars>
          <dgm:bulletEnabled val="1"/>
        </dgm:presLayoutVars>
      </dgm:prSet>
      <dgm:spPr/>
    </dgm:pt>
    <dgm:pt modelId="{428547CE-7A8E-4E2A-85F4-67BEEA08E9F0}" type="pres">
      <dgm:prSet presAssocID="{01A66772-F185-4D58-B8BB-E9370D7A7A2B}" presName="FiveNodes_3" presStyleLbl="node1" presStyleIdx="2" presStyleCnt="5">
        <dgm:presLayoutVars>
          <dgm:bulletEnabled val="1"/>
        </dgm:presLayoutVars>
      </dgm:prSet>
      <dgm:spPr/>
    </dgm:pt>
    <dgm:pt modelId="{C1BC1475-4DED-4DE8-93D8-B1EAFEE1139B}" type="pres">
      <dgm:prSet presAssocID="{01A66772-F185-4D58-B8BB-E9370D7A7A2B}" presName="FiveNodes_4" presStyleLbl="node1" presStyleIdx="3" presStyleCnt="5">
        <dgm:presLayoutVars>
          <dgm:bulletEnabled val="1"/>
        </dgm:presLayoutVars>
      </dgm:prSet>
      <dgm:spPr/>
    </dgm:pt>
    <dgm:pt modelId="{5E28844D-75C9-4ABD-A850-F1B745E0B554}" type="pres">
      <dgm:prSet presAssocID="{01A66772-F185-4D58-B8BB-E9370D7A7A2B}" presName="FiveNodes_5" presStyleLbl="node1" presStyleIdx="4" presStyleCnt="5">
        <dgm:presLayoutVars>
          <dgm:bulletEnabled val="1"/>
        </dgm:presLayoutVars>
      </dgm:prSet>
      <dgm:spPr/>
    </dgm:pt>
    <dgm:pt modelId="{F9867869-9E13-4BA9-984A-1D6AA4307F31}" type="pres">
      <dgm:prSet presAssocID="{01A66772-F185-4D58-B8BB-E9370D7A7A2B}" presName="FiveConn_1-2" presStyleLbl="fgAccFollowNode1" presStyleIdx="0" presStyleCnt="4">
        <dgm:presLayoutVars>
          <dgm:bulletEnabled val="1"/>
        </dgm:presLayoutVars>
      </dgm:prSet>
      <dgm:spPr/>
    </dgm:pt>
    <dgm:pt modelId="{DB881768-3130-4772-BC4E-C14263C5EAD8}" type="pres">
      <dgm:prSet presAssocID="{01A66772-F185-4D58-B8BB-E9370D7A7A2B}" presName="FiveConn_2-3" presStyleLbl="fgAccFollowNode1" presStyleIdx="1" presStyleCnt="4">
        <dgm:presLayoutVars>
          <dgm:bulletEnabled val="1"/>
        </dgm:presLayoutVars>
      </dgm:prSet>
      <dgm:spPr/>
    </dgm:pt>
    <dgm:pt modelId="{68EF5135-B2B2-40A6-81F8-2CFDEEE07093}" type="pres">
      <dgm:prSet presAssocID="{01A66772-F185-4D58-B8BB-E9370D7A7A2B}" presName="FiveConn_3-4" presStyleLbl="fgAccFollowNode1" presStyleIdx="2" presStyleCnt="4">
        <dgm:presLayoutVars>
          <dgm:bulletEnabled val="1"/>
        </dgm:presLayoutVars>
      </dgm:prSet>
      <dgm:spPr/>
    </dgm:pt>
    <dgm:pt modelId="{AA17CB4B-E82C-4CDF-9909-F3809A6B2733}" type="pres">
      <dgm:prSet presAssocID="{01A66772-F185-4D58-B8BB-E9370D7A7A2B}" presName="FiveConn_4-5" presStyleLbl="fgAccFollowNode1" presStyleIdx="3" presStyleCnt="4">
        <dgm:presLayoutVars>
          <dgm:bulletEnabled val="1"/>
        </dgm:presLayoutVars>
      </dgm:prSet>
      <dgm:spPr/>
    </dgm:pt>
    <dgm:pt modelId="{DDA86B4E-325C-4748-9CE8-8F1B09DA8968}" type="pres">
      <dgm:prSet presAssocID="{01A66772-F185-4D58-B8BB-E9370D7A7A2B}" presName="FiveNodes_1_text" presStyleLbl="node1" presStyleIdx="4" presStyleCnt="5">
        <dgm:presLayoutVars>
          <dgm:bulletEnabled val="1"/>
        </dgm:presLayoutVars>
      </dgm:prSet>
      <dgm:spPr/>
    </dgm:pt>
    <dgm:pt modelId="{1FB91D4B-349B-4E9A-BF3D-C565ADDF97CB}" type="pres">
      <dgm:prSet presAssocID="{01A66772-F185-4D58-B8BB-E9370D7A7A2B}" presName="FiveNodes_2_text" presStyleLbl="node1" presStyleIdx="4" presStyleCnt="5">
        <dgm:presLayoutVars>
          <dgm:bulletEnabled val="1"/>
        </dgm:presLayoutVars>
      </dgm:prSet>
      <dgm:spPr/>
    </dgm:pt>
    <dgm:pt modelId="{52A8CB39-8518-4FB9-94B9-0EEE2054405F}" type="pres">
      <dgm:prSet presAssocID="{01A66772-F185-4D58-B8BB-E9370D7A7A2B}" presName="FiveNodes_3_text" presStyleLbl="node1" presStyleIdx="4" presStyleCnt="5">
        <dgm:presLayoutVars>
          <dgm:bulletEnabled val="1"/>
        </dgm:presLayoutVars>
      </dgm:prSet>
      <dgm:spPr/>
    </dgm:pt>
    <dgm:pt modelId="{F69A63E1-538D-4C06-BD7C-69DB6E63A0BC}" type="pres">
      <dgm:prSet presAssocID="{01A66772-F185-4D58-B8BB-E9370D7A7A2B}" presName="FiveNodes_4_text" presStyleLbl="node1" presStyleIdx="4" presStyleCnt="5">
        <dgm:presLayoutVars>
          <dgm:bulletEnabled val="1"/>
        </dgm:presLayoutVars>
      </dgm:prSet>
      <dgm:spPr/>
    </dgm:pt>
    <dgm:pt modelId="{30680C77-EB60-4439-B2C2-551D33752FAC}" type="pres">
      <dgm:prSet presAssocID="{01A66772-F185-4D58-B8BB-E9370D7A7A2B}" presName="FiveNodes_5_text" presStyleLbl="node1" presStyleIdx="4" presStyleCnt="5">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3D375804-04A8-4CA6-8987-1FDE23461CC0}" type="presOf" srcId="{6E7A5307-F1A5-4F97-AC5B-9AA4C2559C3E}" destId="{C1BC1475-4DED-4DE8-93D8-B1EAFEE1139B}" srcOrd="0" destOrd="0" presId="urn:microsoft.com/office/officeart/2005/8/layout/vProcess5"/>
    <dgm:cxn modelId="{B2924A0A-EFC3-40B7-959B-32D0F26B14E8}" type="presOf" srcId="{1C383F32-22E8-4F62-A3E0-BDC3D5F48992}" destId="{428547CE-7A8E-4E2A-85F4-67BEEA08E9F0}" srcOrd="0" destOrd="0" presId="urn:microsoft.com/office/officeart/2005/8/layout/vProcess5"/>
    <dgm:cxn modelId="{3FA01A0F-09C9-40B2-96B0-C9EEB1A86DF5}" type="presOf" srcId="{8500F72A-2C6D-4FDF-9C1D-CA691380EB0B}" destId="{68EF5135-B2B2-40A6-81F8-2CFDEEE07093}" srcOrd="0" destOrd="0" presId="urn:microsoft.com/office/officeart/2005/8/layout/vProcess5"/>
    <dgm:cxn modelId="{19BD4613-E61D-4956-BDC3-2E71915C406A}" type="presOf" srcId="{5B62599A-5C9B-48E7-896E-EA782AC60C8B}" destId="{F9867869-9E13-4BA9-984A-1D6AA4307F31}" srcOrd="0" destOrd="0" presId="urn:microsoft.com/office/officeart/2005/8/layout/vProcess5"/>
    <dgm:cxn modelId="{2D1BA91B-8192-4450-B781-099D9AE6FC6E}" type="presOf" srcId="{49225C73-1633-42F1-AB3B-7CB183E5F8B8}" destId="{3E58181E-B07A-4F44-9F95-1506E68EA25C}" srcOrd="0" destOrd="0" presId="urn:microsoft.com/office/officeart/2005/8/layout/vProcess5"/>
    <dgm:cxn modelId="{C482E823-76D1-4000-BA06-D5EEFB4003DF}" type="presOf" srcId="{C4A99A79-947C-472A-B74D-5B481F2C9842}" destId="{5E28844D-75C9-4ABD-A850-F1B745E0B554}" srcOrd="0" destOrd="0" presId="urn:microsoft.com/office/officeart/2005/8/layout/vProcess5"/>
    <dgm:cxn modelId="{5176013D-08A5-45A0-888D-14F50BEBD710}" type="presOf" srcId="{6E7A5307-F1A5-4F97-AC5B-9AA4C2559C3E}" destId="{F69A63E1-538D-4C06-BD7C-69DB6E63A0BC}" srcOrd="1" destOrd="0" presId="urn:microsoft.com/office/officeart/2005/8/layout/vProcess5"/>
    <dgm:cxn modelId="{C7AD8469-3C68-4AF9-AB82-79B0043AA120}" srcId="{01A66772-F185-4D58-B8BB-E9370D7A7A2B}" destId="{40FC4FFE-8987-4A26-B7F4-8A516F18ADAE}" srcOrd="0" destOrd="0" parTransId="{CAD7EF86-FB23-41F6-BF42-040B36DEFDB1}" sibTransId="{5B62599A-5C9B-48E7-896E-EA782AC60C8B}"/>
    <dgm:cxn modelId="{0B87D04B-6122-45FC-9258-56A97D85B8CC}" srcId="{01A66772-F185-4D58-B8BB-E9370D7A7A2B}" destId="{6E7A5307-F1A5-4F97-AC5B-9AA4C2559C3E}" srcOrd="3" destOrd="0" parTransId="{54B1D2D6-4C8A-454E-90D6-8E3DE7A2D325}" sibTransId="{3B3F5A7A-E04A-4893-BD87-DF2E40213FE9}"/>
    <dgm:cxn modelId="{E5F3EE72-5F50-4036-A6A2-444376A25D0A}" type="presOf" srcId="{49225C73-1633-42F1-AB3B-7CB183E5F8B8}" destId="{1FB91D4B-349B-4E9A-BF3D-C565ADDF97CB}" srcOrd="1" destOrd="0" presId="urn:microsoft.com/office/officeart/2005/8/layout/vProcess5"/>
    <dgm:cxn modelId="{50B83C74-D94F-4C7F-87C3-88D242D40C9D}" type="presOf" srcId="{01A66772-F185-4D58-B8BB-E9370D7A7A2B}" destId="{BF757405-6D69-4076-A9DD-63B17633854B}" srcOrd="0" destOrd="0" presId="urn:microsoft.com/office/officeart/2005/8/layout/vProcess5"/>
    <dgm:cxn modelId="{AFFAC757-7314-4E4C-99E5-3D4F4091D5A6}" srcId="{01A66772-F185-4D58-B8BB-E9370D7A7A2B}" destId="{C4A99A79-947C-472A-B74D-5B481F2C9842}" srcOrd="4" destOrd="0" parTransId="{A25432E0-86FF-4CFA-A9B1-684910E2F9DD}" sibTransId="{14F1B805-9237-47BC-A7FE-8E94B64216B5}"/>
    <dgm:cxn modelId="{C4CCE57E-E871-46D6-BAD5-880252C95D22}" srcId="{01A66772-F185-4D58-B8BB-E9370D7A7A2B}" destId="{1C383F32-22E8-4F62-A3E0-BDC3D5F48992}" srcOrd="2" destOrd="0" parTransId="{A7920A2F-3244-4159-AF04-6A1D38B7B317}" sibTransId="{8500F72A-2C6D-4FDF-9C1D-CA691380EB0B}"/>
    <dgm:cxn modelId="{4B044F7F-8D3B-404F-ACDE-EDF132A74B14}" type="presOf" srcId="{40FC4FFE-8987-4A26-B7F4-8A516F18ADAE}" destId="{008E32C3-AE2D-4FA8-91C1-920B5018C7E4}" srcOrd="0" destOrd="0" presId="urn:microsoft.com/office/officeart/2005/8/layout/vProcess5"/>
    <dgm:cxn modelId="{A058B781-E2A1-4D93-A3A3-9B8F61E24E82}" type="presOf" srcId="{C4A99A79-947C-472A-B74D-5B481F2C9842}" destId="{30680C77-EB60-4439-B2C2-551D33752FAC}" srcOrd="1" destOrd="0" presId="urn:microsoft.com/office/officeart/2005/8/layout/vProcess5"/>
    <dgm:cxn modelId="{3C9EAF87-5ECF-4926-918D-26E14B89B0F1}" srcId="{01A66772-F185-4D58-B8BB-E9370D7A7A2B}" destId="{4458DB97-5958-46B6-AA33-BDEF8822CDED}" srcOrd="5" destOrd="0" parTransId="{88E1473D-5C53-4DC1-BBA9-7E3A30F194E8}" sibTransId="{A14CCCEE-8D85-4FFC-9F08-6FFBD39D3909}"/>
    <dgm:cxn modelId="{E64B308B-1A35-4BCA-8825-00A46756A0A3}" type="presOf" srcId="{3B3F5A7A-E04A-4893-BD87-DF2E40213FE9}" destId="{AA17CB4B-E82C-4CDF-9909-F3809A6B2733}" srcOrd="0" destOrd="0" presId="urn:microsoft.com/office/officeart/2005/8/layout/vProcess5"/>
    <dgm:cxn modelId="{CE7057C2-72E3-4702-9FDE-27BB660B0F61}" type="presOf" srcId="{9646853A-8964-4519-A5B1-0B7D18B2983D}" destId="{DB881768-3130-4772-BC4E-C14263C5EAD8}" srcOrd="0" destOrd="0" presId="urn:microsoft.com/office/officeart/2005/8/layout/vProcess5"/>
    <dgm:cxn modelId="{A8A653DD-8A2E-41DF-BA56-04A2D9D31A09}" type="presOf" srcId="{40FC4FFE-8987-4A26-B7F4-8A516F18ADAE}" destId="{DDA86B4E-325C-4748-9CE8-8F1B09DA8968}" srcOrd="1" destOrd="0" presId="urn:microsoft.com/office/officeart/2005/8/layout/vProcess5"/>
    <dgm:cxn modelId="{971F0CFC-1989-4812-BC36-618AF4DA1C73}" type="presOf" srcId="{1C383F32-22E8-4F62-A3E0-BDC3D5F48992}" destId="{52A8CB39-8518-4FB9-94B9-0EEE2054405F}" srcOrd="1" destOrd="0" presId="urn:microsoft.com/office/officeart/2005/8/layout/vProcess5"/>
    <dgm:cxn modelId="{13AEF534-33FF-4292-BA1C-CCFF01CE88DA}" type="presParOf" srcId="{BF757405-6D69-4076-A9DD-63B17633854B}" destId="{01785A41-AE18-4265-BFF8-9094ADC7A867}" srcOrd="0" destOrd="0" presId="urn:microsoft.com/office/officeart/2005/8/layout/vProcess5"/>
    <dgm:cxn modelId="{14B33CAB-F93E-4C82-8473-81C8726511E9}" type="presParOf" srcId="{BF757405-6D69-4076-A9DD-63B17633854B}" destId="{008E32C3-AE2D-4FA8-91C1-920B5018C7E4}" srcOrd="1" destOrd="0" presId="urn:microsoft.com/office/officeart/2005/8/layout/vProcess5"/>
    <dgm:cxn modelId="{5F975101-B87D-489C-A943-02D268D42F9B}" type="presParOf" srcId="{BF757405-6D69-4076-A9DD-63B17633854B}" destId="{3E58181E-B07A-4F44-9F95-1506E68EA25C}" srcOrd="2" destOrd="0" presId="urn:microsoft.com/office/officeart/2005/8/layout/vProcess5"/>
    <dgm:cxn modelId="{09DB966C-6F62-48F3-8842-54F1841EC88B}" type="presParOf" srcId="{BF757405-6D69-4076-A9DD-63B17633854B}" destId="{428547CE-7A8E-4E2A-85F4-67BEEA08E9F0}" srcOrd="3" destOrd="0" presId="urn:microsoft.com/office/officeart/2005/8/layout/vProcess5"/>
    <dgm:cxn modelId="{F267A0BD-94E9-4782-8A33-CFF963D425E0}" type="presParOf" srcId="{BF757405-6D69-4076-A9DD-63B17633854B}" destId="{C1BC1475-4DED-4DE8-93D8-B1EAFEE1139B}" srcOrd="4" destOrd="0" presId="urn:microsoft.com/office/officeart/2005/8/layout/vProcess5"/>
    <dgm:cxn modelId="{72909837-0D90-4859-9F9E-A17038699987}" type="presParOf" srcId="{BF757405-6D69-4076-A9DD-63B17633854B}" destId="{5E28844D-75C9-4ABD-A850-F1B745E0B554}" srcOrd="5" destOrd="0" presId="urn:microsoft.com/office/officeart/2005/8/layout/vProcess5"/>
    <dgm:cxn modelId="{1CD89BF1-7236-444F-A85E-0BC6440229B0}" type="presParOf" srcId="{BF757405-6D69-4076-A9DD-63B17633854B}" destId="{F9867869-9E13-4BA9-984A-1D6AA4307F31}" srcOrd="6" destOrd="0" presId="urn:microsoft.com/office/officeart/2005/8/layout/vProcess5"/>
    <dgm:cxn modelId="{B1BC94D2-0FAF-40F2-B3B3-6A9F4E92A784}" type="presParOf" srcId="{BF757405-6D69-4076-A9DD-63B17633854B}" destId="{DB881768-3130-4772-BC4E-C14263C5EAD8}" srcOrd="7" destOrd="0" presId="urn:microsoft.com/office/officeart/2005/8/layout/vProcess5"/>
    <dgm:cxn modelId="{3CB866C1-47DD-4DFA-87B7-BE616F048225}" type="presParOf" srcId="{BF757405-6D69-4076-A9DD-63B17633854B}" destId="{68EF5135-B2B2-40A6-81F8-2CFDEEE07093}" srcOrd="8" destOrd="0" presId="urn:microsoft.com/office/officeart/2005/8/layout/vProcess5"/>
    <dgm:cxn modelId="{C4C58449-601E-42BF-A4AC-3E4B5EA6474D}" type="presParOf" srcId="{BF757405-6D69-4076-A9DD-63B17633854B}" destId="{AA17CB4B-E82C-4CDF-9909-F3809A6B2733}" srcOrd="9" destOrd="0" presId="urn:microsoft.com/office/officeart/2005/8/layout/vProcess5"/>
    <dgm:cxn modelId="{51D994A2-178E-4D48-B05E-7471FB9A88D7}" type="presParOf" srcId="{BF757405-6D69-4076-A9DD-63B17633854B}" destId="{DDA86B4E-325C-4748-9CE8-8F1B09DA8968}" srcOrd="10" destOrd="0" presId="urn:microsoft.com/office/officeart/2005/8/layout/vProcess5"/>
    <dgm:cxn modelId="{6644FEE3-E408-4AB5-93E6-6DE3E5531EDA}" type="presParOf" srcId="{BF757405-6D69-4076-A9DD-63B17633854B}" destId="{1FB91D4B-349B-4E9A-BF3D-C565ADDF97CB}" srcOrd="11" destOrd="0" presId="urn:microsoft.com/office/officeart/2005/8/layout/vProcess5"/>
    <dgm:cxn modelId="{145EB5A1-0414-44D0-9D27-D3FFA9FA31F7}" type="presParOf" srcId="{BF757405-6D69-4076-A9DD-63B17633854B}" destId="{52A8CB39-8518-4FB9-94B9-0EEE2054405F}" srcOrd="12" destOrd="0" presId="urn:microsoft.com/office/officeart/2005/8/layout/vProcess5"/>
    <dgm:cxn modelId="{71A78074-6E1F-415E-8F3F-5A8EF7582E76}" type="presParOf" srcId="{BF757405-6D69-4076-A9DD-63B17633854B}" destId="{F69A63E1-538D-4C06-BD7C-69DB6E63A0BC}" srcOrd="13" destOrd="0" presId="urn:microsoft.com/office/officeart/2005/8/layout/vProcess5"/>
    <dgm:cxn modelId="{B319F51A-D3A9-4115-8CB4-E7A1D14CF6BC}" type="presParOf" srcId="{BF757405-6D69-4076-A9DD-63B17633854B}" destId="{30680C77-EB60-4439-B2C2-551D33752FA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224F37-B65E-4FC4-A3FC-CDE58D189AA3}"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517A6EE-38F4-4542-B2F3-F04EE8F21E66}">
      <dgm:prSet/>
      <dgm:spPr/>
      <dgm:t>
        <a:bodyPr/>
        <a:lstStyle/>
        <a:p>
          <a:r>
            <a:rPr lang="en-US" b="1" i="0" u="none" dirty="0"/>
            <a:t>Slowing down and not rushing through so much- just briefly touching on a lot of stuff was overwhelming and made it hard to stay engaged</a:t>
          </a:r>
          <a:endParaRPr lang="en-US" b="1" dirty="0"/>
        </a:p>
      </dgm:t>
    </dgm:pt>
    <dgm:pt modelId="{396BDE3E-B26D-4167-8F74-53B8DD56ED78}" type="parTrans" cxnId="{961FB488-A4DC-4789-8F3A-3B66A2014542}">
      <dgm:prSet/>
      <dgm:spPr/>
      <dgm:t>
        <a:bodyPr/>
        <a:lstStyle/>
        <a:p>
          <a:endParaRPr lang="en-US"/>
        </a:p>
      </dgm:t>
    </dgm:pt>
    <dgm:pt modelId="{3860CDDA-E07A-4B7F-8752-429189002CCF}" type="sibTrans" cxnId="{961FB488-A4DC-4789-8F3A-3B66A2014542}">
      <dgm:prSet/>
      <dgm:spPr/>
      <dgm:t>
        <a:bodyPr/>
        <a:lstStyle/>
        <a:p>
          <a:endParaRPr lang="en-US"/>
        </a:p>
      </dgm:t>
    </dgm:pt>
    <dgm:pt modelId="{C81DEF21-FCF3-46FA-8737-386DB27AEA65}">
      <dgm:prSet/>
      <dgm:spPr/>
      <dgm:t>
        <a:bodyPr/>
        <a:lstStyle/>
        <a:p>
          <a:r>
            <a:rPr lang="en-US" b="1" dirty="0"/>
            <a:t>That an organization and worker wellness makes a huge difference in how we serve</a:t>
          </a:r>
        </a:p>
      </dgm:t>
    </dgm:pt>
    <dgm:pt modelId="{D56F6407-7C6E-4B8E-8DFD-9784053C68F3}" type="parTrans" cxnId="{4C3ACFCA-FF23-40EF-83B7-8680CF71DCAE}">
      <dgm:prSet/>
      <dgm:spPr/>
      <dgm:t>
        <a:bodyPr/>
        <a:lstStyle/>
        <a:p>
          <a:endParaRPr lang="en-US"/>
        </a:p>
      </dgm:t>
    </dgm:pt>
    <dgm:pt modelId="{CD08D7CF-E8C8-4294-862D-9F8695A317B0}" type="sibTrans" cxnId="{4C3ACFCA-FF23-40EF-83B7-8680CF71DCAE}">
      <dgm:prSet/>
      <dgm:spPr/>
      <dgm:t>
        <a:bodyPr/>
        <a:lstStyle/>
        <a:p>
          <a:endParaRPr lang="en-US"/>
        </a:p>
      </dgm:t>
    </dgm:pt>
    <dgm:pt modelId="{637824D5-6C7D-4FED-9B4C-A8D1A4A14797}">
      <dgm:prSet/>
      <dgm:spPr/>
      <dgm:t>
        <a:bodyPr/>
        <a:lstStyle/>
        <a:p>
          <a:r>
            <a:rPr lang="en-US" b="1" i="0" u="none" dirty="0"/>
            <a:t>That the work towards equity is not an easy fix. Not a change in a rule, or policy. It is a constant movement to create changes large and small working towards a more equitable future.</a:t>
          </a:r>
          <a:endParaRPr lang="en-US" b="1" dirty="0"/>
        </a:p>
      </dgm:t>
    </dgm:pt>
    <dgm:pt modelId="{B70F802A-659C-47B0-B73B-CEBBA833EEE8}" type="parTrans" cxnId="{3260F38E-0B5C-4BE0-BC37-D98D747AB3DC}">
      <dgm:prSet/>
      <dgm:spPr/>
      <dgm:t>
        <a:bodyPr/>
        <a:lstStyle/>
        <a:p>
          <a:endParaRPr lang="en-US"/>
        </a:p>
      </dgm:t>
    </dgm:pt>
    <dgm:pt modelId="{D890E97D-58DD-48D1-8BC4-C1B2F560B538}" type="sibTrans" cxnId="{3260F38E-0B5C-4BE0-BC37-D98D747AB3DC}">
      <dgm:prSet/>
      <dgm:spPr/>
      <dgm:t>
        <a:bodyPr/>
        <a:lstStyle/>
        <a:p>
          <a:endParaRPr lang="en-US"/>
        </a:p>
      </dgm:t>
    </dgm:pt>
    <dgm:pt modelId="{A5C6B53C-FF91-4B80-BD26-1075F516EAA1}">
      <dgm:prSet/>
      <dgm:spPr/>
      <dgm:t>
        <a:bodyPr/>
        <a:lstStyle/>
        <a:p>
          <a:r>
            <a:rPr lang="en-US" b="0" i="0" u="none" dirty="0"/>
            <a:t>Great ways to frame taxes in classes. Support for keeping our own privileges in check and acknowledging everyone has their own pathway for taking steps.</a:t>
          </a:r>
          <a:endParaRPr lang="en-US" dirty="0"/>
        </a:p>
      </dgm:t>
    </dgm:pt>
    <dgm:pt modelId="{3341D170-96F8-4DC4-B190-160801681CD9}" type="parTrans" cxnId="{629C2D21-665E-4F09-9341-7DC399C67623}">
      <dgm:prSet/>
      <dgm:spPr/>
      <dgm:t>
        <a:bodyPr/>
        <a:lstStyle/>
        <a:p>
          <a:endParaRPr lang="en-US"/>
        </a:p>
      </dgm:t>
    </dgm:pt>
    <dgm:pt modelId="{3C3268BC-3FD6-4BF4-8CCF-F998675F64DD}" type="sibTrans" cxnId="{629C2D21-665E-4F09-9341-7DC399C67623}">
      <dgm:prSet/>
      <dgm:spPr/>
      <dgm:t>
        <a:bodyPr/>
        <a:lstStyle/>
        <a:p>
          <a:endParaRPr lang="en-US"/>
        </a:p>
      </dgm:t>
    </dgm:pt>
    <dgm:pt modelId="{918B893F-28E3-41FB-B623-9A7D5C93C6AE}">
      <dgm:prSet/>
      <dgm:spPr/>
      <dgm:t>
        <a:bodyPr/>
        <a:lstStyle/>
        <a:p>
          <a:r>
            <a:rPr lang="en-US" b="0" i="0" u="none" dirty="0"/>
            <a:t>Small group discussions*</a:t>
          </a:r>
        </a:p>
        <a:p>
          <a:endParaRPr lang="en-US" dirty="0"/>
        </a:p>
      </dgm:t>
    </dgm:pt>
    <dgm:pt modelId="{72C739C1-754F-409C-A2B2-090674B08905}" type="parTrans" cxnId="{52B02688-6FFE-4FE5-AB19-720E0EF60935}">
      <dgm:prSet/>
      <dgm:spPr/>
      <dgm:t>
        <a:bodyPr/>
        <a:lstStyle/>
        <a:p>
          <a:endParaRPr lang="en-US"/>
        </a:p>
      </dgm:t>
    </dgm:pt>
    <dgm:pt modelId="{DCD889E6-94D7-49FA-83A3-F4DEC7BE7D92}" type="sibTrans" cxnId="{52B02688-6FFE-4FE5-AB19-720E0EF60935}">
      <dgm:prSet/>
      <dgm:spPr/>
      <dgm:t>
        <a:bodyPr/>
        <a:lstStyle/>
        <a:p>
          <a:endParaRPr lang="en-US"/>
        </a:p>
      </dgm:t>
    </dgm:pt>
    <dgm:pt modelId="{AE2183CB-FA7F-476E-AFFA-132053461CF5}">
      <dgm:prSet/>
      <dgm:spPr/>
      <dgm:t>
        <a:bodyPr/>
        <a:lstStyle/>
        <a:p>
          <a:r>
            <a:rPr lang="en-US" b="0" i="0" u="none" dirty="0"/>
            <a:t>I learned a lot about distinguishing different terms. I have often heard the terms discussed as having the same meaning but they don't. It was helpful to try out the language in groups, especially the sections on institutional and cultural racism.</a:t>
          </a:r>
          <a:endParaRPr lang="en-US" dirty="0"/>
        </a:p>
      </dgm:t>
    </dgm:pt>
    <dgm:pt modelId="{A8E4F8A5-9ECA-460E-98B0-2E11A8CB165E}" type="parTrans" cxnId="{37C33CC3-FD98-4B1F-B676-8FFEA43B1874}">
      <dgm:prSet/>
      <dgm:spPr/>
      <dgm:t>
        <a:bodyPr/>
        <a:lstStyle/>
        <a:p>
          <a:endParaRPr lang="en-US"/>
        </a:p>
      </dgm:t>
    </dgm:pt>
    <dgm:pt modelId="{63766A1F-AEAB-480D-B9A9-BC8B05BE4655}" type="sibTrans" cxnId="{37C33CC3-FD98-4B1F-B676-8FFEA43B1874}">
      <dgm:prSet/>
      <dgm:spPr/>
      <dgm:t>
        <a:bodyPr/>
        <a:lstStyle/>
        <a:p>
          <a:endParaRPr lang="en-US"/>
        </a:p>
      </dgm:t>
    </dgm:pt>
    <dgm:pt modelId="{7FD7CA0A-64DD-4006-AB3F-11D2EB0DB085}" type="pres">
      <dgm:prSet presAssocID="{0F224F37-B65E-4FC4-A3FC-CDE58D189AA3}" presName="diagram" presStyleCnt="0">
        <dgm:presLayoutVars>
          <dgm:dir/>
          <dgm:resizeHandles val="exact"/>
        </dgm:presLayoutVars>
      </dgm:prSet>
      <dgm:spPr/>
    </dgm:pt>
    <dgm:pt modelId="{BCFD1C27-C034-41E0-BCDE-DCE6DFCD3566}" type="pres">
      <dgm:prSet presAssocID="{AE2183CB-FA7F-476E-AFFA-132053461CF5}" presName="node" presStyleLbl="node1" presStyleIdx="0" presStyleCnt="6">
        <dgm:presLayoutVars>
          <dgm:bulletEnabled val="1"/>
        </dgm:presLayoutVars>
      </dgm:prSet>
      <dgm:spPr/>
    </dgm:pt>
    <dgm:pt modelId="{04CFCBB5-FCAF-40CA-AD0D-C4F66EED3A60}" type="pres">
      <dgm:prSet presAssocID="{63766A1F-AEAB-480D-B9A9-BC8B05BE4655}" presName="sibTrans" presStyleCnt="0"/>
      <dgm:spPr/>
    </dgm:pt>
    <dgm:pt modelId="{BE3B6818-6E86-405E-8246-F91CDF407747}" type="pres">
      <dgm:prSet presAssocID="{918B893F-28E3-41FB-B623-9A7D5C93C6AE}" presName="node" presStyleLbl="node1" presStyleIdx="1" presStyleCnt="6">
        <dgm:presLayoutVars>
          <dgm:bulletEnabled val="1"/>
        </dgm:presLayoutVars>
      </dgm:prSet>
      <dgm:spPr/>
    </dgm:pt>
    <dgm:pt modelId="{C6D72D7F-CCD6-468C-9065-E410BA2A79FB}" type="pres">
      <dgm:prSet presAssocID="{DCD889E6-94D7-49FA-83A3-F4DEC7BE7D92}" presName="sibTrans" presStyleCnt="0"/>
      <dgm:spPr/>
    </dgm:pt>
    <dgm:pt modelId="{65FCF188-345D-4CBC-A049-2FEE1EB9D261}" type="pres">
      <dgm:prSet presAssocID="{A5C6B53C-FF91-4B80-BD26-1075F516EAA1}" presName="node" presStyleLbl="node1" presStyleIdx="2" presStyleCnt="6">
        <dgm:presLayoutVars>
          <dgm:bulletEnabled val="1"/>
        </dgm:presLayoutVars>
      </dgm:prSet>
      <dgm:spPr/>
    </dgm:pt>
    <dgm:pt modelId="{2BC8D780-78FA-4CD2-8C42-94E17F206BDA}" type="pres">
      <dgm:prSet presAssocID="{3C3268BC-3FD6-4BF4-8CCF-F998675F64DD}" presName="sibTrans" presStyleCnt="0"/>
      <dgm:spPr/>
    </dgm:pt>
    <dgm:pt modelId="{F57EBEDA-D6F6-421F-945E-4A836448A66B}" type="pres">
      <dgm:prSet presAssocID="{637824D5-6C7D-4FED-9B4C-A8D1A4A14797}" presName="node" presStyleLbl="node1" presStyleIdx="3" presStyleCnt="6">
        <dgm:presLayoutVars>
          <dgm:bulletEnabled val="1"/>
        </dgm:presLayoutVars>
      </dgm:prSet>
      <dgm:spPr/>
    </dgm:pt>
    <dgm:pt modelId="{4BB9181C-D793-40C8-88E7-27664240DDD6}" type="pres">
      <dgm:prSet presAssocID="{D890E97D-58DD-48D1-8BC4-C1B2F560B538}" presName="sibTrans" presStyleCnt="0"/>
      <dgm:spPr/>
    </dgm:pt>
    <dgm:pt modelId="{E4749F8C-E027-4E1F-B78D-D3D35B0802E4}" type="pres">
      <dgm:prSet presAssocID="{C81DEF21-FCF3-46FA-8737-386DB27AEA65}" presName="node" presStyleLbl="node1" presStyleIdx="4" presStyleCnt="6">
        <dgm:presLayoutVars>
          <dgm:bulletEnabled val="1"/>
        </dgm:presLayoutVars>
      </dgm:prSet>
      <dgm:spPr/>
    </dgm:pt>
    <dgm:pt modelId="{EECE501B-4110-4578-B51A-3943A581A441}" type="pres">
      <dgm:prSet presAssocID="{CD08D7CF-E8C8-4294-862D-9F8695A317B0}" presName="sibTrans" presStyleCnt="0"/>
      <dgm:spPr/>
    </dgm:pt>
    <dgm:pt modelId="{1D34EA62-E56D-44E6-996F-7873D3C8D640}" type="pres">
      <dgm:prSet presAssocID="{0517A6EE-38F4-4542-B2F3-F04EE8F21E66}" presName="node" presStyleLbl="node1" presStyleIdx="5" presStyleCnt="6">
        <dgm:presLayoutVars>
          <dgm:bulletEnabled val="1"/>
        </dgm:presLayoutVars>
      </dgm:prSet>
      <dgm:spPr/>
    </dgm:pt>
  </dgm:ptLst>
  <dgm:cxnLst>
    <dgm:cxn modelId="{7DCD671F-7562-4425-A9B7-AA00A95866A0}" type="presOf" srcId="{A5C6B53C-FF91-4B80-BD26-1075F516EAA1}" destId="{65FCF188-345D-4CBC-A049-2FEE1EB9D261}" srcOrd="0" destOrd="0" presId="urn:microsoft.com/office/officeart/2005/8/layout/default"/>
    <dgm:cxn modelId="{629C2D21-665E-4F09-9341-7DC399C67623}" srcId="{0F224F37-B65E-4FC4-A3FC-CDE58D189AA3}" destId="{A5C6B53C-FF91-4B80-BD26-1075F516EAA1}" srcOrd="2" destOrd="0" parTransId="{3341D170-96F8-4DC4-B190-160801681CD9}" sibTransId="{3C3268BC-3FD6-4BF4-8CCF-F998675F64DD}"/>
    <dgm:cxn modelId="{52B02688-6FFE-4FE5-AB19-720E0EF60935}" srcId="{0F224F37-B65E-4FC4-A3FC-CDE58D189AA3}" destId="{918B893F-28E3-41FB-B623-9A7D5C93C6AE}" srcOrd="1" destOrd="0" parTransId="{72C739C1-754F-409C-A2B2-090674B08905}" sibTransId="{DCD889E6-94D7-49FA-83A3-F4DEC7BE7D92}"/>
    <dgm:cxn modelId="{961FB488-A4DC-4789-8F3A-3B66A2014542}" srcId="{0F224F37-B65E-4FC4-A3FC-CDE58D189AA3}" destId="{0517A6EE-38F4-4542-B2F3-F04EE8F21E66}" srcOrd="5" destOrd="0" parTransId="{396BDE3E-B26D-4167-8F74-53B8DD56ED78}" sibTransId="{3860CDDA-E07A-4B7F-8752-429189002CCF}"/>
    <dgm:cxn modelId="{3260F38E-0B5C-4BE0-BC37-D98D747AB3DC}" srcId="{0F224F37-B65E-4FC4-A3FC-CDE58D189AA3}" destId="{637824D5-6C7D-4FED-9B4C-A8D1A4A14797}" srcOrd="3" destOrd="0" parTransId="{B70F802A-659C-47B0-B73B-CEBBA833EEE8}" sibTransId="{D890E97D-58DD-48D1-8BC4-C1B2F560B538}"/>
    <dgm:cxn modelId="{61964094-F5F8-4AA6-8CF0-AF35843D22C1}" type="presOf" srcId="{AE2183CB-FA7F-476E-AFFA-132053461CF5}" destId="{BCFD1C27-C034-41E0-BCDE-DCE6DFCD3566}" srcOrd="0" destOrd="0" presId="urn:microsoft.com/office/officeart/2005/8/layout/default"/>
    <dgm:cxn modelId="{4E438ABD-20F2-4D92-8961-1B3D2FCDA0CF}" type="presOf" srcId="{0517A6EE-38F4-4542-B2F3-F04EE8F21E66}" destId="{1D34EA62-E56D-44E6-996F-7873D3C8D640}" srcOrd="0" destOrd="0" presId="urn:microsoft.com/office/officeart/2005/8/layout/default"/>
    <dgm:cxn modelId="{37C33CC3-FD98-4B1F-B676-8FFEA43B1874}" srcId="{0F224F37-B65E-4FC4-A3FC-CDE58D189AA3}" destId="{AE2183CB-FA7F-476E-AFFA-132053461CF5}" srcOrd="0" destOrd="0" parTransId="{A8E4F8A5-9ECA-460E-98B0-2E11A8CB165E}" sibTransId="{63766A1F-AEAB-480D-B9A9-BC8B05BE4655}"/>
    <dgm:cxn modelId="{27ED5DCA-8EE4-424F-975F-90D6452281BF}" type="presOf" srcId="{C81DEF21-FCF3-46FA-8737-386DB27AEA65}" destId="{E4749F8C-E027-4E1F-B78D-D3D35B0802E4}" srcOrd="0" destOrd="0" presId="urn:microsoft.com/office/officeart/2005/8/layout/default"/>
    <dgm:cxn modelId="{4C3ACFCA-FF23-40EF-83B7-8680CF71DCAE}" srcId="{0F224F37-B65E-4FC4-A3FC-CDE58D189AA3}" destId="{C81DEF21-FCF3-46FA-8737-386DB27AEA65}" srcOrd="4" destOrd="0" parTransId="{D56F6407-7C6E-4B8E-8DFD-9784053C68F3}" sibTransId="{CD08D7CF-E8C8-4294-862D-9F8695A317B0}"/>
    <dgm:cxn modelId="{18BD4DDC-311B-4FBC-868C-283ED983B83C}" type="presOf" srcId="{637824D5-6C7D-4FED-9B4C-A8D1A4A14797}" destId="{F57EBEDA-D6F6-421F-945E-4A836448A66B}" srcOrd="0" destOrd="0" presId="urn:microsoft.com/office/officeart/2005/8/layout/default"/>
    <dgm:cxn modelId="{5825B8E8-9EA7-4A66-A0DF-C7D5885E61B5}" type="presOf" srcId="{0F224F37-B65E-4FC4-A3FC-CDE58D189AA3}" destId="{7FD7CA0A-64DD-4006-AB3F-11D2EB0DB085}" srcOrd="0" destOrd="0" presId="urn:microsoft.com/office/officeart/2005/8/layout/default"/>
    <dgm:cxn modelId="{ADA492F1-0C24-48EC-8965-7455D6949C0D}" type="presOf" srcId="{918B893F-28E3-41FB-B623-9A7D5C93C6AE}" destId="{BE3B6818-6E86-405E-8246-F91CDF407747}" srcOrd="0" destOrd="0" presId="urn:microsoft.com/office/officeart/2005/8/layout/default"/>
    <dgm:cxn modelId="{3C98DD64-ABEB-45F0-8780-D6FEFE3008C0}" type="presParOf" srcId="{7FD7CA0A-64DD-4006-AB3F-11D2EB0DB085}" destId="{BCFD1C27-C034-41E0-BCDE-DCE6DFCD3566}" srcOrd="0" destOrd="0" presId="urn:microsoft.com/office/officeart/2005/8/layout/default"/>
    <dgm:cxn modelId="{E735F302-036E-44FE-8A88-63BB220E71BC}" type="presParOf" srcId="{7FD7CA0A-64DD-4006-AB3F-11D2EB0DB085}" destId="{04CFCBB5-FCAF-40CA-AD0D-C4F66EED3A60}" srcOrd="1" destOrd="0" presId="urn:microsoft.com/office/officeart/2005/8/layout/default"/>
    <dgm:cxn modelId="{32F306A6-2495-4E0E-AB1B-7D61D7B944C6}" type="presParOf" srcId="{7FD7CA0A-64DD-4006-AB3F-11D2EB0DB085}" destId="{BE3B6818-6E86-405E-8246-F91CDF407747}" srcOrd="2" destOrd="0" presId="urn:microsoft.com/office/officeart/2005/8/layout/default"/>
    <dgm:cxn modelId="{7FFE6B4F-50FF-458D-BCB2-FE86F8920203}" type="presParOf" srcId="{7FD7CA0A-64DD-4006-AB3F-11D2EB0DB085}" destId="{C6D72D7F-CCD6-468C-9065-E410BA2A79FB}" srcOrd="3" destOrd="0" presId="urn:microsoft.com/office/officeart/2005/8/layout/default"/>
    <dgm:cxn modelId="{1D378C30-758C-4CBA-AEE9-A5D8BAC38F72}" type="presParOf" srcId="{7FD7CA0A-64DD-4006-AB3F-11D2EB0DB085}" destId="{65FCF188-345D-4CBC-A049-2FEE1EB9D261}" srcOrd="4" destOrd="0" presId="urn:microsoft.com/office/officeart/2005/8/layout/default"/>
    <dgm:cxn modelId="{EA0E9E45-4E74-4B46-936D-6E6EA7FA2D5E}" type="presParOf" srcId="{7FD7CA0A-64DD-4006-AB3F-11D2EB0DB085}" destId="{2BC8D780-78FA-4CD2-8C42-94E17F206BDA}" srcOrd="5" destOrd="0" presId="urn:microsoft.com/office/officeart/2005/8/layout/default"/>
    <dgm:cxn modelId="{9C21E22B-34E8-4767-BE70-76E71E52B28C}" type="presParOf" srcId="{7FD7CA0A-64DD-4006-AB3F-11D2EB0DB085}" destId="{F57EBEDA-D6F6-421F-945E-4A836448A66B}" srcOrd="6" destOrd="0" presId="urn:microsoft.com/office/officeart/2005/8/layout/default"/>
    <dgm:cxn modelId="{A26F4E87-DFC8-4D48-B181-651A160761C7}" type="presParOf" srcId="{7FD7CA0A-64DD-4006-AB3F-11D2EB0DB085}" destId="{4BB9181C-D793-40C8-88E7-27664240DDD6}" srcOrd="7" destOrd="0" presId="urn:microsoft.com/office/officeart/2005/8/layout/default"/>
    <dgm:cxn modelId="{0E3F4BF0-BF8C-4FE2-9111-FB98902ADF4E}" type="presParOf" srcId="{7FD7CA0A-64DD-4006-AB3F-11D2EB0DB085}" destId="{E4749F8C-E027-4E1F-B78D-D3D35B0802E4}" srcOrd="8" destOrd="0" presId="urn:microsoft.com/office/officeart/2005/8/layout/default"/>
    <dgm:cxn modelId="{B328F393-97C7-444F-9879-06728E4C4737}" type="presParOf" srcId="{7FD7CA0A-64DD-4006-AB3F-11D2EB0DB085}" destId="{EECE501B-4110-4578-B51A-3943A581A441}" srcOrd="9" destOrd="0" presId="urn:microsoft.com/office/officeart/2005/8/layout/default"/>
    <dgm:cxn modelId="{5C7839F9-B037-4DF4-8F6D-456611607F3A}" type="presParOf" srcId="{7FD7CA0A-64DD-4006-AB3F-11D2EB0DB085}" destId="{1D34EA62-E56D-44E6-996F-7873D3C8D64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CB1F0-67D4-4054-9A97-69356C24B6D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58AD5A89-925B-44CF-B60F-0379F366F2D4}">
      <dgm:prSet/>
      <dgm:spPr/>
      <dgm:t>
        <a:bodyPr/>
        <a:lstStyle/>
        <a:p>
          <a:r>
            <a:rPr lang="en-US" dirty="0"/>
            <a:t>What is the </a:t>
          </a:r>
          <a:r>
            <a:rPr lang="en-US" b="1" dirty="0"/>
            <a:t>purpose</a:t>
          </a:r>
          <a:r>
            <a:rPr lang="en-US" dirty="0"/>
            <a:t> of a core IDA EDI development series?</a:t>
          </a:r>
        </a:p>
      </dgm:t>
    </dgm:pt>
    <dgm:pt modelId="{A8311F89-9544-4141-8363-191B54D96ABB}" type="parTrans" cxnId="{BD784376-8EE7-4CA9-A3DE-BA389B6FA3E9}">
      <dgm:prSet/>
      <dgm:spPr/>
      <dgm:t>
        <a:bodyPr/>
        <a:lstStyle/>
        <a:p>
          <a:endParaRPr lang="en-US"/>
        </a:p>
      </dgm:t>
    </dgm:pt>
    <dgm:pt modelId="{E9559858-788B-41CC-AEAB-2856078CE7DD}" type="sibTrans" cxnId="{BD784376-8EE7-4CA9-A3DE-BA389B6FA3E9}">
      <dgm:prSet/>
      <dgm:spPr/>
      <dgm:t>
        <a:bodyPr/>
        <a:lstStyle/>
        <a:p>
          <a:endParaRPr lang="en-US"/>
        </a:p>
      </dgm:t>
    </dgm:pt>
    <dgm:pt modelId="{54F6798A-2B22-4A2F-8480-907E875B7935}">
      <dgm:prSet/>
      <dgm:spPr/>
      <dgm:t>
        <a:bodyPr/>
        <a:lstStyle/>
        <a:p>
          <a:r>
            <a:rPr lang="en-US" dirty="0"/>
            <a:t>What are the </a:t>
          </a:r>
          <a:r>
            <a:rPr lang="en-US" b="1" dirty="0"/>
            <a:t>intentions</a:t>
          </a:r>
          <a:r>
            <a:rPr lang="en-US" dirty="0"/>
            <a:t> of an IDA EDI core development series?</a:t>
          </a:r>
        </a:p>
      </dgm:t>
    </dgm:pt>
    <dgm:pt modelId="{091BA788-EAFF-4A54-A9DC-5369E0F21373}" type="parTrans" cxnId="{FAD25D7F-2C92-48E1-BA16-808C7057B29F}">
      <dgm:prSet/>
      <dgm:spPr/>
      <dgm:t>
        <a:bodyPr/>
        <a:lstStyle/>
        <a:p>
          <a:endParaRPr lang="en-US"/>
        </a:p>
      </dgm:t>
    </dgm:pt>
    <dgm:pt modelId="{292F2AFA-D0E8-4C1D-853B-1C4DF054F2B2}" type="sibTrans" cxnId="{FAD25D7F-2C92-48E1-BA16-808C7057B29F}">
      <dgm:prSet/>
      <dgm:spPr/>
      <dgm:t>
        <a:bodyPr/>
        <a:lstStyle/>
        <a:p>
          <a:endParaRPr lang="en-US"/>
        </a:p>
      </dgm:t>
    </dgm:pt>
    <dgm:pt modelId="{536B4BFA-CDE3-4155-970E-17917A500D6C}">
      <dgm:prSet/>
      <dgm:spPr/>
      <dgm:t>
        <a:bodyPr/>
        <a:lstStyle/>
        <a:p>
          <a:r>
            <a:rPr lang="en-US" dirty="0"/>
            <a:t>What </a:t>
          </a:r>
          <a:r>
            <a:rPr lang="en-US" b="1" dirty="0"/>
            <a:t>impacts</a:t>
          </a:r>
          <a:r>
            <a:rPr lang="en-US" dirty="0"/>
            <a:t> are vital from this initiative to advance IDA EDI goals?</a:t>
          </a:r>
        </a:p>
      </dgm:t>
    </dgm:pt>
    <dgm:pt modelId="{40B78ECC-542F-41CD-B53B-475221223080}" type="parTrans" cxnId="{37D7784F-D585-4A93-9133-46A709C8873B}">
      <dgm:prSet/>
      <dgm:spPr/>
      <dgm:t>
        <a:bodyPr/>
        <a:lstStyle/>
        <a:p>
          <a:endParaRPr lang="en-US"/>
        </a:p>
      </dgm:t>
    </dgm:pt>
    <dgm:pt modelId="{43C61EA2-7A55-4F90-ABBD-5697F8D7E03D}" type="sibTrans" cxnId="{37D7784F-D585-4A93-9133-46A709C8873B}">
      <dgm:prSet/>
      <dgm:spPr/>
      <dgm:t>
        <a:bodyPr/>
        <a:lstStyle/>
        <a:p>
          <a:endParaRPr lang="en-US"/>
        </a:p>
      </dgm:t>
    </dgm:pt>
    <dgm:pt modelId="{7F9BB1EE-C202-499F-A9A6-0BDCD69F90C2}">
      <dgm:prSet/>
      <dgm:spPr/>
      <dgm:t>
        <a:bodyPr/>
        <a:lstStyle/>
        <a:p>
          <a:endParaRPr lang="en-US" dirty="0"/>
        </a:p>
      </dgm:t>
    </dgm:pt>
    <dgm:pt modelId="{E091B75A-30AD-4B02-8293-C17A80E10743}" type="parTrans" cxnId="{457190D5-B1E9-4724-843C-8E7196665601}">
      <dgm:prSet/>
      <dgm:spPr/>
      <dgm:t>
        <a:bodyPr/>
        <a:lstStyle/>
        <a:p>
          <a:endParaRPr lang="en-US"/>
        </a:p>
      </dgm:t>
    </dgm:pt>
    <dgm:pt modelId="{0953236C-8FDE-4B2F-BA35-972B410C7542}" type="sibTrans" cxnId="{457190D5-B1E9-4724-843C-8E7196665601}">
      <dgm:prSet/>
      <dgm:spPr/>
      <dgm:t>
        <a:bodyPr/>
        <a:lstStyle/>
        <a:p>
          <a:endParaRPr lang="en-US"/>
        </a:p>
      </dgm:t>
    </dgm:pt>
    <dgm:pt modelId="{1CEFD254-37CB-4F96-B20E-5EDE5CFA308E}" type="pres">
      <dgm:prSet presAssocID="{E01CB1F0-67D4-4054-9A97-69356C24B6D2}" presName="vert0" presStyleCnt="0">
        <dgm:presLayoutVars>
          <dgm:dir/>
          <dgm:animOne val="branch"/>
          <dgm:animLvl val="lvl"/>
        </dgm:presLayoutVars>
      </dgm:prSet>
      <dgm:spPr/>
    </dgm:pt>
    <dgm:pt modelId="{C80CC7B6-6E47-4EA1-8E0A-72C0614397E7}" type="pres">
      <dgm:prSet presAssocID="{58AD5A89-925B-44CF-B60F-0379F366F2D4}" presName="thickLine" presStyleLbl="alignNode1" presStyleIdx="0" presStyleCnt="4"/>
      <dgm:spPr/>
    </dgm:pt>
    <dgm:pt modelId="{C0655A7E-51C4-4556-837E-856E7CEDD15F}" type="pres">
      <dgm:prSet presAssocID="{58AD5A89-925B-44CF-B60F-0379F366F2D4}" presName="horz1" presStyleCnt="0"/>
      <dgm:spPr/>
    </dgm:pt>
    <dgm:pt modelId="{C89994C5-C3BD-4C98-86E5-F14F7B466933}" type="pres">
      <dgm:prSet presAssocID="{58AD5A89-925B-44CF-B60F-0379F366F2D4}" presName="tx1" presStyleLbl="revTx" presStyleIdx="0" presStyleCnt="4"/>
      <dgm:spPr/>
    </dgm:pt>
    <dgm:pt modelId="{4AB4E999-9B09-4C65-858A-9862F6C70C52}" type="pres">
      <dgm:prSet presAssocID="{58AD5A89-925B-44CF-B60F-0379F366F2D4}" presName="vert1" presStyleCnt="0"/>
      <dgm:spPr/>
    </dgm:pt>
    <dgm:pt modelId="{B459370B-59B5-437B-A329-05217AC05C6D}" type="pres">
      <dgm:prSet presAssocID="{54F6798A-2B22-4A2F-8480-907E875B7935}" presName="thickLine" presStyleLbl="alignNode1" presStyleIdx="1" presStyleCnt="4"/>
      <dgm:spPr/>
    </dgm:pt>
    <dgm:pt modelId="{D7B90479-3588-403B-BE25-FA18A4284862}" type="pres">
      <dgm:prSet presAssocID="{54F6798A-2B22-4A2F-8480-907E875B7935}" presName="horz1" presStyleCnt="0"/>
      <dgm:spPr/>
    </dgm:pt>
    <dgm:pt modelId="{9AEB215B-8B52-4A8B-BEFB-DFD5B50FCA27}" type="pres">
      <dgm:prSet presAssocID="{54F6798A-2B22-4A2F-8480-907E875B7935}" presName="tx1" presStyleLbl="revTx" presStyleIdx="1" presStyleCnt="4"/>
      <dgm:spPr/>
    </dgm:pt>
    <dgm:pt modelId="{9FEC43AC-92CE-438F-A86B-20D340A9F351}" type="pres">
      <dgm:prSet presAssocID="{54F6798A-2B22-4A2F-8480-907E875B7935}" presName="vert1" presStyleCnt="0"/>
      <dgm:spPr/>
    </dgm:pt>
    <dgm:pt modelId="{AAF1094F-3655-4066-BF47-4CB85BFABAF0}" type="pres">
      <dgm:prSet presAssocID="{536B4BFA-CDE3-4155-970E-17917A500D6C}" presName="thickLine" presStyleLbl="alignNode1" presStyleIdx="2" presStyleCnt="4"/>
      <dgm:spPr/>
    </dgm:pt>
    <dgm:pt modelId="{E7E168CD-DF4F-492C-B5EA-115A36B578CF}" type="pres">
      <dgm:prSet presAssocID="{536B4BFA-CDE3-4155-970E-17917A500D6C}" presName="horz1" presStyleCnt="0"/>
      <dgm:spPr/>
    </dgm:pt>
    <dgm:pt modelId="{6041A593-F752-4E19-A038-B7C82FDCAB51}" type="pres">
      <dgm:prSet presAssocID="{536B4BFA-CDE3-4155-970E-17917A500D6C}" presName="tx1" presStyleLbl="revTx" presStyleIdx="2" presStyleCnt="4"/>
      <dgm:spPr/>
    </dgm:pt>
    <dgm:pt modelId="{4CEA65CA-59F3-49A6-8CB2-0AAB1B45ED68}" type="pres">
      <dgm:prSet presAssocID="{536B4BFA-CDE3-4155-970E-17917A500D6C}" presName="vert1" presStyleCnt="0"/>
      <dgm:spPr/>
    </dgm:pt>
    <dgm:pt modelId="{4B2FBB51-0208-4405-A361-BE5EF4029470}" type="pres">
      <dgm:prSet presAssocID="{7F9BB1EE-C202-499F-A9A6-0BDCD69F90C2}" presName="thickLine" presStyleLbl="alignNode1" presStyleIdx="3" presStyleCnt="4"/>
      <dgm:spPr/>
    </dgm:pt>
    <dgm:pt modelId="{5263ACF4-C3FD-4688-87B6-4536CD376934}" type="pres">
      <dgm:prSet presAssocID="{7F9BB1EE-C202-499F-A9A6-0BDCD69F90C2}" presName="horz1" presStyleCnt="0"/>
      <dgm:spPr/>
    </dgm:pt>
    <dgm:pt modelId="{A86DB162-DC5E-44FA-8CE3-235645B7D680}" type="pres">
      <dgm:prSet presAssocID="{7F9BB1EE-C202-499F-A9A6-0BDCD69F90C2}" presName="tx1" presStyleLbl="revTx" presStyleIdx="3" presStyleCnt="4"/>
      <dgm:spPr/>
    </dgm:pt>
    <dgm:pt modelId="{8C8082B6-8434-487C-B398-D70ACF8662D4}" type="pres">
      <dgm:prSet presAssocID="{7F9BB1EE-C202-499F-A9A6-0BDCD69F90C2}" presName="vert1" presStyleCnt="0"/>
      <dgm:spPr/>
    </dgm:pt>
  </dgm:ptLst>
  <dgm:cxnLst>
    <dgm:cxn modelId="{309DCE3B-CCD6-4D6D-A59C-3CFD502E95B0}" type="presOf" srcId="{58AD5A89-925B-44CF-B60F-0379F366F2D4}" destId="{C89994C5-C3BD-4C98-86E5-F14F7B466933}" srcOrd="0" destOrd="0" presId="urn:microsoft.com/office/officeart/2008/layout/LinedList"/>
    <dgm:cxn modelId="{37D7784F-D585-4A93-9133-46A709C8873B}" srcId="{E01CB1F0-67D4-4054-9A97-69356C24B6D2}" destId="{536B4BFA-CDE3-4155-970E-17917A500D6C}" srcOrd="2" destOrd="0" parTransId="{40B78ECC-542F-41CD-B53B-475221223080}" sibTransId="{43C61EA2-7A55-4F90-ABBD-5697F8D7E03D}"/>
    <dgm:cxn modelId="{BD784376-8EE7-4CA9-A3DE-BA389B6FA3E9}" srcId="{E01CB1F0-67D4-4054-9A97-69356C24B6D2}" destId="{58AD5A89-925B-44CF-B60F-0379F366F2D4}" srcOrd="0" destOrd="0" parTransId="{A8311F89-9544-4141-8363-191B54D96ABB}" sibTransId="{E9559858-788B-41CC-AEAB-2856078CE7DD}"/>
    <dgm:cxn modelId="{FAD25D7F-2C92-48E1-BA16-808C7057B29F}" srcId="{E01CB1F0-67D4-4054-9A97-69356C24B6D2}" destId="{54F6798A-2B22-4A2F-8480-907E875B7935}" srcOrd="1" destOrd="0" parTransId="{091BA788-EAFF-4A54-A9DC-5369E0F21373}" sibTransId="{292F2AFA-D0E8-4C1D-853B-1C4DF054F2B2}"/>
    <dgm:cxn modelId="{0CAEAA99-6E88-44E5-985A-42BCA13534E6}" type="presOf" srcId="{7F9BB1EE-C202-499F-A9A6-0BDCD69F90C2}" destId="{A86DB162-DC5E-44FA-8CE3-235645B7D680}" srcOrd="0" destOrd="0" presId="urn:microsoft.com/office/officeart/2008/layout/LinedList"/>
    <dgm:cxn modelId="{4E073DBD-A7D4-4950-873F-B1DC2F02F3E2}" type="presOf" srcId="{E01CB1F0-67D4-4054-9A97-69356C24B6D2}" destId="{1CEFD254-37CB-4F96-B20E-5EDE5CFA308E}" srcOrd="0" destOrd="0" presId="urn:microsoft.com/office/officeart/2008/layout/LinedList"/>
    <dgm:cxn modelId="{68164BBF-C98B-4214-9084-1E09F1E223BB}" type="presOf" srcId="{54F6798A-2B22-4A2F-8480-907E875B7935}" destId="{9AEB215B-8B52-4A8B-BEFB-DFD5B50FCA27}" srcOrd="0" destOrd="0" presId="urn:microsoft.com/office/officeart/2008/layout/LinedList"/>
    <dgm:cxn modelId="{801F1AC8-85B5-4ECC-99A0-043F432D34D8}" type="presOf" srcId="{536B4BFA-CDE3-4155-970E-17917A500D6C}" destId="{6041A593-F752-4E19-A038-B7C82FDCAB51}" srcOrd="0" destOrd="0" presId="urn:microsoft.com/office/officeart/2008/layout/LinedList"/>
    <dgm:cxn modelId="{457190D5-B1E9-4724-843C-8E7196665601}" srcId="{E01CB1F0-67D4-4054-9A97-69356C24B6D2}" destId="{7F9BB1EE-C202-499F-A9A6-0BDCD69F90C2}" srcOrd="3" destOrd="0" parTransId="{E091B75A-30AD-4B02-8293-C17A80E10743}" sibTransId="{0953236C-8FDE-4B2F-BA35-972B410C7542}"/>
    <dgm:cxn modelId="{FB25515E-5CF8-47BE-AC34-3166F8359201}" type="presParOf" srcId="{1CEFD254-37CB-4F96-B20E-5EDE5CFA308E}" destId="{C80CC7B6-6E47-4EA1-8E0A-72C0614397E7}" srcOrd="0" destOrd="0" presId="urn:microsoft.com/office/officeart/2008/layout/LinedList"/>
    <dgm:cxn modelId="{6E4B9E57-1A01-4796-8978-0F3A0A3F76FE}" type="presParOf" srcId="{1CEFD254-37CB-4F96-B20E-5EDE5CFA308E}" destId="{C0655A7E-51C4-4556-837E-856E7CEDD15F}" srcOrd="1" destOrd="0" presId="urn:microsoft.com/office/officeart/2008/layout/LinedList"/>
    <dgm:cxn modelId="{AF7AFD36-FC52-4CF8-8EE0-EF8BD90DB194}" type="presParOf" srcId="{C0655A7E-51C4-4556-837E-856E7CEDD15F}" destId="{C89994C5-C3BD-4C98-86E5-F14F7B466933}" srcOrd="0" destOrd="0" presId="urn:microsoft.com/office/officeart/2008/layout/LinedList"/>
    <dgm:cxn modelId="{8A8314B2-930C-4F7C-98D0-166D3B60055C}" type="presParOf" srcId="{C0655A7E-51C4-4556-837E-856E7CEDD15F}" destId="{4AB4E999-9B09-4C65-858A-9862F6C70C52}" srcOrd="1" destOrd="0" presId="urn:microsoft.com/office/officeart/2008/layout/LinedList"/>
    <dgm:cxn modelId="{BB68AC1F-38A5-41FB-80A4-0A7218C0A545}" type="presParOf" srcId="{1CEFD254-37CB-4F96-B20E-5EDE5CFA308E}" destId="{B459370B-59B5-437B-A329-05217AC05C6D}" srcOrd="2" destOrd="0" presId="urn:microsoft.com/office/officeart/2008/layout/LinedList"/>
    <dgm:cxn modelId="{9AAF3249-FAAF-4E2D-A22A-89A5F93BDCDA}" type="presParOf" srcId="{1CEFD254-37CB-4F96-B20E-5EDE5CFA308E}" destId="{D7B90479-3588-403B-BE25-FA18A4284862}" srcOrd="3" destOrd="0" presId="urn:microsoft.com/office/officeart/2008/layout/LinedList"/>
    <dgm:cxn modelId="{5FFCFF3A-FB96-42AD-9DA1-E6CB9E47208F}" type="presParOf" srcId="{D7B90479-3588-403B-BE25-FA18A4284862}" destId="{9AEB215B-8B52-4A8B-BEFB-DFD5B50FCA27}" srcOrd="0" destOrd="0" presId="urn:microsoft.com/office/officeart/2008/layout/LinedList"/>
    <dgm:cxn modelId="{7EE7046E-1483-4A69-8F86-EDBCB34E014E}" type="presParOf" srcId="{D7B90479-3588-403B-BE25-FA18A4284862}" destId="{9FEC43AC-92CE-438F-A86B-20D340A9F351}" srcOrd="1" destOrd="0" presId="urn:microsoft.com/office/officeart/2008/layout/LinedList"/>
    <dgm:cxn modelId="{50E49429-C52E-46BC-A208-C8333D96C7DC}" type="presParOf" srcId="{1CEFD254-37CB-4F96-B20E-5EDE5CFA308E}" destId="{AAF1094F-3655-4066-BF47-4CB85BFABAF0}" srcOrd="4" destOrd="0" presId="urn:microsoft.com/office/officeart/2008/layout/LinedList"/>
    <dgm:cxn modelId="{5C1C7E0C-EA10-44A2-89CA-B7E9DB6C2FCF}" type="presParOf" srcId="{1CEFD254-37CB-4F96-B20E-5EDE5CFA308E}" destId="{E7E168CD-DF4F-492C-B5EA-115A36B578CF}" srcOrd="5" destOrd="0" presId="urn:microsoft.com/office/officeart/2008/layout/LinedList"/>
    <dgm:cxn modelId="{BF79DC45-932D-4DC0-BE98-A3CB17B88418}" type="presParOf" srcId="{E7E168CD-DF4F-492C-B5EA-115A36B578CF}" destId="{6041A593-F752-4E19-A038-B7C82FDCAB51}" srcOrd="0" destOrd="0" presId="urn:microsoft.com/office/officeart/2008/layout/LinedList"/>
    <dgm:cxn modelId="{E8F12B53-C189-4DEE-8840-878EC0D84BD2}" type="presParOf" srcId="{E7E168CD-DF4F-492C-B5EA-115A36B578CF}" destId="{4CEA65CA-59F3-49A6-8CB2-0AAB1B45ED68}" srcOrd="1" destOrd="0" presId="urn:microsoft.com/office/officeart/2008/layout/LinedList"/>
    <dgm:cxn modelId="{6435E597-E5AA-410B-A8A0-B7654A4F002A}" type="presParOf" srcId="{1CEFD254-37CB-4F96-B20E-5EDE5CFA308E}" destId="{4B2FBB51-0208-4405-A361-BE5EF4029470}" srcOrd="6" destOrd="0" presId="urn:microsoft.com/office/officeart/2008/layout/LinedList"/>
    <dgm:cxn modelId="{E806C10F-579D-4BF8-8E9E-45BAC5D73D53}" type="presParOf" srcId="{1CEFD254-37CB-4F96-B20E-5EDE5CFA308E}" destId="{5263ACF4-C3FD-4688-87B6-4536CD376934}" srcOrd="7" destOrd="0" presId="urn:microsoft.com/office/officeart/2008/layout/LinedList"/>
    <dgm:cxn modelId="{4280A8CC-1283-45BD-B30F-98FB1A0B98DA}" type="presParOf" srcId="{5263ACF4-C3FD-4688-87B6-4536CD376934}" destId="{A86DB162-DC5E-44FA-8CE3-235645B7D680}" srcOrd="0" destOrd="0" presId="urn:microsoft.com/office/officeart/2008/layout/LinedList"/>
    <dgm:cxn modelId="{60FC1804-3318-49F4-A036-6408B4A11521}" type="presParOf" srcId="{5263ACF4-C3FD-4688-87B6-4536CD376934}" destId="{8C8082B6-8434-487C-B398-D70ACF8662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1CB1F0-67D4-4054-9A97-69356C24B6D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58AD5A89-925B-44CF-B60F-0379F366F2D4}">
      <dgm:prSet/>
      <dgm:spPr/>
      <dgm:t>
        <a:bodyPr/>
        <a:lstStyle/>
        <a:p>
          <a:r>
            <a:rPr lang="en-US" dirty="0"/>
            <a:t>What trainings from 2020-2021 offerings would you keep as part of the core EDI series and Why?</a:t>
          </a:r>
        </a:p>
        <a:p>
          <a:endParaRPr lang="en-US" dirty="0"/>
        </a:p>
        <a:p>
          <a:r>
            <a:rPr lang="en-US" dirty="0"/>
            <a:t>What topics or themes would you like to see included in an EDI development series for IDA?</a:t>
          </a:r>
        </a:p>
      </dgm:t>
    </dgm:pt>
    <dgm:pt modelId="{A8311F89-9544-4141-8363-191B54D96ABB}" type="parTrans" cxnId="{BD784376-8EE7-4CA9-A3DE-BA389B6FA3E9}">
      <dgm:prSet/>
      <dgm:spPr/>
      <dgm:t>
        <a:bodyPr/>
        <a:lstStyle/>
        <a:p>
          <a:endParaRPr lang="en-US"/>
        </a:p>
      </dgm:t>
    </dgm:pt>
    <dgm:pt modelId="{E9559858-788B-41CC-AEAB-2856078CE7DD}" type="sibTrans" cxnId="{BD784376-8EE7-4CA9-A3DE-BA389B6FA3E9}">
      <dgm:prSet/>
      <dgm:spPr/>
      <dgm:t>
        <a:bodyPr/>
        <a:lstStyle/>
        <a:p>
          <a:endParaRPr lang="en-US"/>
        </a:p>
      </dgm:t>
    </dgm:pt>
    <dgm:pt modelId="{54F6798A-2B22-4A2F-8480-907E875B7935}">
      <dgm:prSet/>
      <dgm:spPr/>
      <dgm:t>
        <a:bodyPr/>
        <a:lstStyle/>
        <a:p>
          <a:r>
            <a:rPr lang="en-US" dirty="0"/>
            <a:t>If the EDI core series becomes a requirement, then what impacts might that have on you, your organization, and savers? </a:t>
          </a:r>
        </a:p>
        <a:p>
          <a:r>
            <a:rPr lang="en-US" i="1" dirty="0"/>
            <a:t>Apply a growth-mindset Both positive and challenges in advancing IDA Initiative service. </a:t>
          </a:r>
        </a:p>
      </dgm:t>
    </dgm:pt>
    <dgm:pt modelId="{091BA788-EAFF-4A54-A9DC-5369E0F21373}" type="parTrans" cxnId="{FAD25D7F-2C92-48E1-BA16-808C7057B29F}">
      <dgm:prSet/>
      <dgm:spPr/>
      <dgm:t>
        <a:bodyPr/>
        <a:lstStyle/>
        <a:p>
          <a:endParaRPr lang="en-US"/>
        </a:p>
      </dgm:t>
    </dgm:pt>
    <dgm:pt modelId="{292F2AFA-D0E8-4C1D-853B-1C4DF054F2B2}" type="sibTrans" cxnId="{FAD25D7F-2C92-48E1-BA16-808C7057B29F}">
      <dgm:prSet/>
      <dgm:spPr/>
      <dgm:t>
        <a:bodyPr/>
        <a:lstStyle/>
        <a:p>
          <a:endParaRPr lang="en-US"/>
        </a:p>
      </dgm:t>
    </dgm:pt>
    <dgm:pt modelId="{536B4BFA-CDE3-4155-970E-17917A500D6C}">
      <dgm:prSet/>
      <dgm:spPr/>
      <dgm:t>
        <a:bodyPr/>
        <a:lstStyle/>
        <a:p>
          <a:r>
            <a:rPr lang="en-US" dirty="0"/>
            <a:t>What type of structure ( practitioners/trainers, virtual, small groups, webinars, and or racial caucusing) would best serve your development needs? </a:t>
          </a:r>
        </a:p>
      </dgm:t>
    </dgm:pt>
    <dgm:pt modelId="{40B78ECC-542F-41CD-B53B-475221223080}" type="parTrans" cxnId="{37D7784F-D585-4A93-9133-46A709C8873B}">
      <dgm:prSet/>
      <dgm:spPr/>
      <dgm:t>
        <a:bodyPr/>
        <a:lstStyle/>
        <a:p>
          <a:endParaRPr lang="en-US"/>
        </a:p>
      </dgm:t>
    </dgm:pt>
    <dgm:pt modelId="{43C61EA2-7A55-4F90-ABBD-5697F8D7E03D}" type="sibTrans" cxnId="{37D7784F-D585-4A93-9133-46A709C8873B}">
      <dgm:prSet/>
      <dgm:spPr/>
      <dgm:t>
        <a:bodyPr/>
        <a:lstStyle/>
        <a:p>
          <a:endParaRPr lang="en-US"/>
        </a:p>
      </dgm:t>
    </dgm:pt>
    <dgm:pt modelId="{9F02EB2E-D90D-4C2B-BC94-115753733DA1}">
      <dgm:prSet/>
      <dgm:spPr/>
      <dgm:t>
        <a:bodyPr/>
        <a:lstStyle/>
        <a:p>
          <a:r>
            <a:rPr lang="en-US" dirty="0"/>
            <a:t>What are somethings we need to consider? </a:t>
          </a:r>
        </a:p>
      </dgm:t>
    </dgm:pt>
    <dgm:pt modelId="{90B99E34-6224-4B52-82E0-D308CBD22949}" type="parTrans" cxnId="{FA9BD82D-D991-47C4-8D8D-E21B44769CB3}">
      <dgm:prSet/>
      <dgm:spPr/>
      <dgm:t>
        <a:bodyPr/>
        <a:lstStyle/>
        <a:p>
          <a:endParaRPr lang="en-US"/>
        </a:p>
      </dgm:t>
    </dgm:pt>
    <dgm:pt modelId="{78B7436D-35B9-4D95-801C-76CCB3A2867E}" type="sibTrans" cxnId="{FA9BD82D-D991-47C4-8D8D-E21B44769CB3}">
      <dgm:prSet/>
      <dgm:spPr/>
      <dgm:t>
        <a:bodyPr/>
        <a:lstStyle/>
        <a:p>
          <a:endParaRPr lang="en-US"/>
        </a:p>
      </dgm:t>
    </dgm:pt>
    <dgm:pt modelId="{1CEFD254-37CB-4F96-B20E-5EDE5CFA308E}" type="pres">
      <dgm:prSet presAssocID="{E01CB1F0-67D4-4054-9A97-69356C24B6D2}" presName="vert0" presStyleCnt="0">
        <dgm:presLayoutVars>
          <dgm:dir/>
          <dgm:animOne val="branch"/>
          <dgm:animLvl val="lvl"/>
        </dgm:presLayoutVars>
      </dgm:prSet>
      <dgm:spPr/>
    </dgm:pt>
    <dgm:pt modelId="{C80CC7B6-6E47-4EA1-8E0A-72C0614397E7}" type="pres">
      <dgm:prSet presAssocID="{58AD5A89-925B-44CF-B60F-0379F366F2D4}" presName="thickLine" presStyleLbl="alignNode1" presStyleIdx="0" presStyleCnt="4"/>
      <dgm:spPr/>
    </dgm:pt>
    <dgm:pt modelId="{C0655A7E-51C4-4556-837E-856E7CEDD15F}" type="pres">
      <dgm:prSet presAssocID="{58AD5A89-925B-44CF-B60F-0379F366F2D4}" presName="horz1" presStyleCnt="0"/>
      <dgm:spPr/>
    </dgm:pt>
    <dgm:pt modelId="{C89994C5-C3BD-4C98-86E5-F14F7B466933}" type="pres">
      <dgm:prSet presAssocID="{58AD5A89-925B-44CF-B60F-0379F366F2D4}" presName="tx1" presStyleLbl="revTx" presStyleIdx="0" presStyleCnt="4"/>
      <dgm:spPr/>
    </dgm:pt>
    <dgm:pt modelId="{4AB4E999-9B09-4C65-858A-9862F6C70C52}" type="pres">
      <dgm:prSet presAssocID="{58AD5A89-925B-44CF-B60F-0379F366F2D4}" presName="vert1" presStyleCnt="0"/>
      <dgm:spPr/>
    </dgm:pt>
    <dgm:pt modelId="{B459370B-59B5-437B-A329-05217AC05C6D}" type="pres">
      <dgm:prSet presAssocID="{54F6798A-2B22-4A2F-8480-907E875B7935}" presName="thickLine" presStyleLbl="alignNode1" presStyleIdx="1" presStyleCnt="4"/>
      <dgm:spPr/>
    </dgm:pt>
    <dgm:pt modelId="{D7B90479-3588-403B-BE25-FA18A4284862}" type="pres">
      <dgm:prSet presAssocID="{54F6798A-2B22-4A2F-8480-907E875B7935}" presName="horz1" presStyleCnt="0"/>
      <dgm:spPr/>
    </dgm:pt>
    <dgm:pt modelId="{9AEB215B-8B52-4A8B-BEFB-DFD5B50FCA27}" type="pres">
      <dgm:prSet presAssocID="{54F6798A-2B22-4A2F-8480-907E875B7935}" presName="tx1" presStyleLbl="revTx" presStyleIdx="1" presStyleCnt="4"/>
      <dgm:spPr/>
    </dgm:pt>
    <dgm:pt modelId="{9FEC43AC-92CE-438F-A86B-20D340A9F351}" type="pres">
      <dgm:prSet presAssocID="{54F6798A-2B22-4A2F-8480-907E875B7935}" presName="vert1" presStyleCnt="0"/>
      <dgm:spPr/>
    </dgm:pt>
    <dgm:pt modelId="{AAF1094F-3655-4066-BF47-4CB85BFABAF0}" type="pres">
      <dgm:prSet presAssocID="{536B4BFA-CDE3-4155-970E-17917A500D6C}" presName="thickLine" presStyleLbl="alignNode1" presStyleIdx="2" presStyleCnt="4"/>
      <dgm:spPr/>
    </dgm:pt>
    <dgm:pt modelId="{E7E168CD-DF4F-492C-B5EA-115A36B578CF}" type="pres">
      <dgm:prSet presAssocID="{536B4BFA-CDE3-4155-970E-17917A500D6C}" presName="horz1" presStyleCnt="0"/>
      <dgm:spPr/>
    </dgm:pt>
    <dgm:pt modelId="{6041A593-F752-4E19-A038-B7C82FDCAB51}" type="pres">
      <dgm:prSet presAssocID="{536B4BFA-CDE3-4155-970E-17917A500D6C}" presName="tx1" presStyleLbl="revTx" presStyleIdx="2" presStyleCnt="4"/>
      <dgm:spPr/>
    </dgm:pt>
    <dgm:pt modelId="{4CEA65CA-59F3-49A6-8CB2-0AAB1B45ED68}" type="pres">
      <dgm:prSet presAssocID="{536B4BFA-CDE3-4155-970E-17917A500D6C}" presName="vert1" presStyleCnt="0"/>
      <dgm:spPr/>
    </dgm:pt>
    <dgm:pt modelId="{D9A76360-2311-4228-B29A-75F7F5ABAE24}" type="pres">
      <dgm:prSet presAssocID="{9F02EB2E-D90D-4C2B-BC94-115753733DA1}" presName="thickLine" presStyleLbl="alignNode1" presStyleIdx="3" presStyleCnt="4"/>
      <dgm:spPr/>
    </dgm:pt>
    <dgm:pt modelId="{F80EF045-B40E-450E-8D7D-1839EFDE9B34}" type="pres">
      <dgm:prSet presAssocID="{9F02EB2E-D90D-4C2B-BC94-115753733DA1}" presName="horz1" presStyleCnt="0"/>
      <dgm:spPr/>
    </dgm:pt>
    <dgm:pt modelId="{6454B610-E2FC-4182-A3F1-23001A9B07F2}" type="pres">
      <dgm:prSet presAssocID="{9F02EB2E-D90D-4C2B-BC94-115753733DA1}" presName="tx1" presStyleLbl="revTx" presStyleIdx="3" presStyleCnt="4"/>
      <dgm:spPr/>
    </dgm:pt>
    <dgm:pt modelId="{A0B8698F-F381-47C7-B042-848783EDB58D}" type="pres">
      <dgm:prSet presAssocID="{9F02EB2E-D90D-4C2B-BC94-115753733DA1}" presName="vert1" presStyleCnt="0"/>
      <dgm:spPr/>
    </dgm:pt>
  </dgm:ptLst>
  <dgm:cxnLst>
    <dgm:cxn modelId="{FA9BD82D-D991-47C4-8D8D-E21B44769CB3}" srcId="{E01CB1F0-67D4-4054-9A97-69356C24B6D2}" destId="{9F02EB2E-D90D-4C2B-BC94-115753733DA1}" srcOrd="3" destOrd="0" parTransId="{90B99E34-6224-4B52-82E0-D308CBD22949}" sibTransId="{78B7436D-35B9-4D95-801C-76CCB3A2867E}"/>
    <dgm:cxn modelId="{309DCE3B-CCD6-4D6D-A59C-3CFD502E95B0}" type="presOf" srcId="{58AD5A89-925B-44CF-B60F-0379F366F2D4}" destId="{C89994C5-C3BD-4C98-86E5-F14F7B466933}" srcOrd="0" destOrd="0" presId="urn:microsoft.com/office/officeart/2008/layout/LinedList"/>
    <dgm:cxn modelId="{37D7784F-D585-4A93-9133-46A709C8873B}" srcId="{E01CB1F0-67D4-4054-9A97-69356C24B6D2}" destId="{536B4BFA-CDE3-4155-970E-17917A500D6C}" srcOrd="2" destOrd="0" parTransId="{40B78ECC-542F-41CD-B53B-475221223080}" sibTransId="{43C61EA2-7A55-4F90-ABBD-5697F8D7E03D}"/>
    <dgm:cxn modelId="{BD784376-8EE7-4CA9-A3DE-BA389B6FA3E9}" srcId="{E01CB1F0-67D4-4054-9A97-69356C24B6D2}" destId="{58AD5A89-925B-44CF-B60F-0379F366F2D4}" srcOrd="0" destOrd="0" parTransId="{A8311F89-9544-4141-8363-191B54D96ABB}" sibTransId="{E9559858-788B-41CC-AEAB-2856078CE7DD}"/>
    <dgm:cxn modelId="{FAD25D7F-2C92-48E1-BA16-808C7057B29F}" srcId="{E01CB1F0-67D4-4054-9A97-69356C24B6D2}" destId="{54F6798A-2B22-4A2F-8480-907E875B7935}" srcOrd="1" destOrd="0" parTransId="{091BA788-EAFF-4A54-A9DC-5369E0F21373}" sibTransId="{292F2AFA-D0E8-4C1D-853B-1C4DF054F2B2}"/>
    <dgm:cxn modelId="{4E073DBD-A7D4-4950-873F-B1DC2F02F3E2}" type="presOf" srcId="{E01CB1F0-67D4-4054-9A97-69356C24B6D2}" destId="{1CEFD254-37CB-4F96-B20E-5EDE5CFA308E}" srcOrd="0" destOrd="0" presId="urn:microsoft.com/office/officeart/2008/layout/LinedList"/>
    <dgm:cxn modelId="{68164BBF-C98B-4214-9084-1E09F1E223BB}" type="presOf" srcId="{54F6798A-2B22-4A2F-8480-907E875B7935}" destId="{9AEB215B-8B52-4A8B-BEFB-DFD5B50FCA27}" srcOrd="0" destOrd="0" presId="urn:microsoft.com/office/officeart/2008/layout/LinedList"/>
    <dgm:cxn modelId="{801F1AC8-85B5-4ECC-99A0-043F432D34D8}" type="presOf" srcId="{536B4BFA-CDE3-4155-970E-17917A500D6C}" destId="{6041A593-F752-4E19-A038-B7C82FDCAB51}" srcOrd="0" destOrd="0" presId="urn:microsoft.com/office/officeart/2008/layout/LinedList"/>
    <dgm:cxn modelId="{6FC95AC9-5205-4674-A3D9-CB93067613DA}" type="presOf" srcId="{9F02EB2E-D90D-4C2B-BC94-115753733DA1}" destId="{6454B610-E2FC-4182-A3F1-23001A9B07F2}" srcOrd="0" destOrd="0" presId="urn:microsoft.com/office/officeart/2008/layout/LinedList"/>
    <dgm:cxn modelId="{FB25515E-5CF8-47BE-AC34-3166F8359201}" type="presParOf" srcId="{1CEFD254-37CB-4F96-B20E-5EDE5CFA308E}" destId="{C80CC7B6-6E47-4EA1-8E0A-72C0614397E7}" srcOrd="0" destOrd="0" presId="urn:microsoft.com/office/officeart/2008/layout/LinedList"/>
    <dgm:cxn modelId="{6E4B9E57-1A01-4796-8978-0F3A0A3F76FE}" type="presParOf" srcId="{1CEFD254-37CB-4F96-B20E-5EDE5CFA308E}" destId="{C0655A7E-51C4-4556-837E-856E7CEDD15F}" srcOrd="1" destOrd="0" presId="urn:microsoft.com/office/officeart/2008/layout/LinedList"/>
    <dgm:cxn modelId="{AF7AFD36-FC52-4CF8-8EE0-EF8BD90DB194}" type="presParOf" srcId="{C0655A7E-51C4-4556-837E-856E7CEDD15F}" destId="{C89994C5-C3BD-4C98-86E5-F14F7B466933}" srcOrd="0" destOrd="0" presId="urn:microsoft.com/office/officeart/2008/layout/LinedList"/>
    <dgm:cxn modelId="{8A8314B2-930C-4F7C-98D0-166D3B60055C}" type="presParOf" srcId="{C0655A7E-51C4-4556-837E-856E7CEDD15F}" destId="{4AB4E999-9B09-4C65-858A-9862F6C70C52}" srcOrd="1" destOrd="0" presId="urn:microsoft.com/office/officeart/2008/layout/LinedList"/>
    <dgm:cxn modelId="{BB68AC1F-38A5-41FB-80A4-0A7218C0A545}" type="presParOf" srcId="{1CEFD254-37CB-4F96-B20E-5EDE5CFA308E}" destId="{B459370B-59B5-437B-A329-05217AC05C6D}" srcOrd="2" destOrd="0" presId="urn:microsoft.com/office/officeart/2008/layout/LinedList"/>
    <dgm:cxn modelId="{9AAF3249-FAAF-4E2D-A22A-89A5F93BDCDA}" type="presParOf" srcId="{1CEFD254-37CB-4F96-B20E-5EDE5CFA308E}" destId="{D7B90479-3588-403B-BE25-FA18A4284862}" srcOrd="3" destOrd="0" presId="urn:microsoft.com/office/officeart/2008/layout/LinedList"/>
    <dgm:cxn modelId="{5FFCFF3A-FB96-42AD-9DA1-E6CB9E47208F}" type="presParOf" srcId="{D7B90479-3588-403B-BE25-FA18A4284862}" destId="{9AEB215B-8B52-4A8B-BEFB-DFD5B50FCA27}" srcOrd="0" destOrd="0" presId="urn:microsoft.com/office/officeart/2008/layout/LinedList"/>
    <dgm:cxn modelId="{7EE7046E-1483-4A69-8F86-EDBCB34E014E}" type="presParOf" srcId="{D7B90479-3588-403B-BE25-FA18A4284862}" destId="{9FEC43AC-92CE-438F-A86B-20D340A9F351}" srcOrd="1" destOrd="0" presId="urn:microsoft.com/office/officeart/2008/layout/LinedList"/>
    <dgm:cxn modelId="{50E49429-C52E-46BC-A208-C8333D96C7DC}" type="presParOf" srcId="{1CEFD254-37CB-4F96-B20E-5EDE5CFA308E}" destId="{AAF1094F-3655-4066-BF47-4CB85BFABAF0}" srcOrd="4" destOrd="0" presId="urn:microsoft.com/office/officeart/2008/layout/LinedList"/>
    <dgm:cxn modelId="{5C1C7E0C-EA10-44A2-89CA-B7E9DB6C2FCF}" type="presParOf" srcId="{1CEFD254-37CB-4F96-B20E-5EDE5CFA308E}" destId="{E7E168CD-DF4F-492C-B5EA-115A36B578CF}" srcOrd="5" destOrd="0" presId="urn:microsoft.com/office/officeart/2008/layout/LinedList"/>
    <dgm:cxn modelId="{BF79DC45-932D-4DC0-BE98-A3CB17B88418}" type="presParOf" srcId="{E7E168CD-DF4F-492C-B5EA-115A36B578CF}" destId="{6041A593-F752-4E19-A038-B7C82FDCAB51}" srcOrd="0" destOrd="0" presId="urn:microsoft.com/office/officeart/2008/layout/LinedList"/>
    <dgm:cxn modelId="{E8F12B53-C189-4DEE-8840-878EC0D84BD2}" type="presParOf" srcId="{E7E168CD-DF4F-492C-B5EA-115A36B578CF}" destId="{4CEA65CA-59F3-49A6-8CB2-0AAB1B45ED68}" srcOrd="1" destOrd="0" presId="urn:microsoft.com/office/officeart/2008/layout/LinedList"/>
    <dgm:cxn modelId="{A725E2BC-8213-41BE-A500-3D6A7AA1491B}" type="presParOf" srcId="{1CEFD254-37CB-4F96-B20E-5EDE5CFA308E}" destId="{D9A76360-2311-4228-B29A-75F7F5ABAE24}" srcOrd="6" destOrd="0" presId="urn:microsoft.com/office/officeart/2008/layout/LinedList"/>
    <dgm:cxn modelId="{D781C1E7-3952-4A63-BFA5-07013D0FA13C}" type="presParOf" srcId="{1CEFD254-37CB-4F96-B20E-5EDE5CFA308E}" destId="{F80EF045-B40E-450E-8D7D-1839EFDE9B34}" srcOrd="7" destOrd="0" presId="urn:microsoft.com/office/officeart/2008/layout/LinedList"/>
    <dgm:cxn modelId="{15BC155B-B706-42FD-8BBE-F603C950C47A}" type="presParOf" srcId="{F80EF045-B40E-450E-8D7D-1839EFDE9B34}" destId="{6454B610-E2FC-4182-A3F1-23001A9B07F2}" srcOrd="0" destOrd="0" presId="urn:microsoft.com/office/officeart/2008/layout/LinedList"/>
    <dgm:cxn modelId="{13D2F9E1-716F-4C87-BBA6-A86F1C047180}" type="presParOf" srcId="{F80EF045-B40E-450E-8D7D-1839EFDE9B34}" destId="{A0B8698F-F381-47C7-B042-848783EDB5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CB1F0-67D4-4054-9A97-69356C24B6D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58AD5A89-925B-44CF-B60F-0379F366F2D4}">
      <dgm:prSet/>
      <dgm:spPr/>
      <dgm:t>
        <a:bodyPr/>
        <a:lstStyle/>
        <a:p>
          <a:r>
            <a:rPr lang="en-US" dirty="0"/>
            <a:t>What topics or themes are essential to an EDI development series for IDA?</a:t>
          </a:r>
        </a:p>
      </dgm:t>
    </dgm:pt>
    <dgm:pt modelId="{A8311F89-9544-4141-8363-191B54D96ABB}" type="parTrans" cxnId="{BD784376-8EE7-4CA9-A3DE-BA389B6FA3E9}">
      <dgm:prSet/>
      <dgm:spPr/>
      <dgm:t>
        <a:bodyPr/>
        <a:lstStyle/>
        <a:p>
          <a:endParaRPr lang="en-US"/>
        </a:p>
      </dgm:t>
    </dgm:pt>
    <dgm:pt modelId="{E9559858-788B-41CC-AEAB-2856078CE7DD}" type="sibTrans" cxnId="{BD784376-8EE7-4CA9-A3DE-BA389B6FA3E9}">
      <dgm:prSet/>
      <dgm:spPr/>
      <dgm:t>
        <a:bodyPr/>
        <a:lstStyle/>
        <a:p>
          <a:endParaRPr lang="en-US"/>
        </a:p>
      </dgm:t>
    </dgm:pt>
    <dgm:pt modelId="{54F6798A-2B22-4A2F-8480-907E875B7935}">
      <dgm:prSet/>
      <dgm:spPr/>
      <dgm:t>
        <a:bodyPr/>
        <a:lstStyle/>
        <a:p>
          <a:r>
            <a:rPr lang="en-US" dirty="0"/>
            <a:t>Is the EDI core series a requirement? Who is required to complete it? Why or Why not?</a:t>
          </a:r>
        </a:p>
      </dgm:t>
    </dgm:pt>
    <dgm:pt modelId="{091BA788-EAFF-4A54-A9DC-5369E0F21373}" type="parTrans" cxnId="{FAD25D7F-2C92-48E1-BA16-808C7057B29F}">
      <dgm:prSet/>
      <dgm:spPr/>
      <dgm:t>
        <a:bodyPr/>
        <a:lstStyle/>
        <a:p>
          <a:endParaRPr lang="en-US"/>
        </a:p>
      </dgm:t>
    </dgm:pt>
    <dgm:pt modelId="{292F2AFA-D0E8-4C1D-853B-1C4DF054F2B2}" type="sibTrans" cxnId="{FAD25D7F-2C92-48E1-BA16-808C7057B29F}">
      <dgm:prSet/>
      <dgm:spPr/>
      <dgm:t>
        <a:bodyPr/>
        <a:lstStyle/>
        <a:p>
          <a:endParaRPr lang="en-US"/>
        </a:p>
      </dgm:t>
    </dgm:pt>
    <dgm:pt modelId="{536B4BFA-CDE3-4155-970E-17917A500D6C}">
      <dgm:prSet/>
      <dgm:spPr/>
      <dgm:t>
        <a:bodyPr/>
        <a:lstStyle/>
        <a:p>
          <a:r>
            <a:rPr lang="en-US" dirty="0"/>
            <a:t>What type of structure would serve stakeholders? </a:t>
          </a:r>
        </a:p>
      </dgm:t>
    </dgm:pt>
    <dgm:pt modelId="{40B78ECC-542F-41CD-B53B-475221223080}" type="parTrans" cxnId="{37D7784F-D585-4A93-9133-46A709C8873B}">
      <dgm:prSet/>
      <dgm:spPr/>
      <dgm:t>
        <a:bodyPr/>
        <a:lstStyle/>
        <a:p>
          <a:endParaRPr lang="en-US"/>
        </a:p>
      </dgm:t>
    </dgm:pt>
    <dgm:pt modelId="{43C61EA2-7A55-4F90-ABBD-5697F8D7E03D}" type="sibTrans" cxnId="{37D7784F-D585-4A93-9133-46A709C8873B}">
      <dgm:prSet/>
      <dgm:spPr/>
      <dgm:t>
        <a:bodyPr/>
        <a:lstStyle/>
        <a:p>
          <a:endParaRPr lang="en-US"/>
        </a:p>
      </dgm:t>
    </dgm:pt>
    <dgm:pt modelId="{9F02EB2E-D90D-4C2B-BC94-115753733DA1}">
      <dgm:prSet/>
      <dgm:spPr/>
      <dgm:t>
        <a:bodyPr/>
        <a:lstStyle/>
        <a:p>
          <a:r>
            <a:rPr lang="en-US" dirty="0"/>
            <a:t>What are somethings we need to consider? </a:t>
          </a:r>
        </a:p>
      </dgm:t>
    </dgm:pt>
    <dgm:pt modelId="{90B99E34-6224-4B52-82E0-D308CBD22949}" type="parTrans" cxnId="{FA9BD82D-D991-47C4-8D8D-E21B44769CB3}">
      <dgm:prSet/>
      <dgm:spPr/>
      <dgm:t>
        <a:bodyPr/>
        <a:lstStyle/>
        <a:p>
          <a:endParaRPr lang="en-US"/>
        </a:p>
      </dgm:t>
    </dgm:pt>
    <dgm:pt modelId="{78B7436D-35B9-4D95-801C-76CCB3A2867E}" type="sibTrans" cxnId="{FA9BD82D-D991-47C4-8D8D-E21B44769CB3}">
      <dgm:prSet/>
      <dgm:spPr/>
      <dgm:t>
        <a:bodyPr/>
        <a:lstStyle/>
        <a:p>
          <a:endParaRPr lang="en-US"/>
        </a:p>
      </dgm:t>
    </dgm:pt>
    <dgm:pt modelId="{1CEFD254-37CB-4F96-B20E-5EDE5CFA308E}" type="pres">
      <dgm:prSet presAssocID="{E01CB1F0-67D4-4054-9A97-69356C24B6D2}" presName="vert0" presStyleCnt="0">
        <dgm:presLayoutVars>
          <dgm:dir/>
          <dgm:animOne val="branch"/>
          <dgm:animLvl val="lvl"/>
        </dgm:presLayoutVars>
      </dgm:prSet>
      <dgm:spPr/>
    </dgm:pt>
    <dgm:pt modelId="{C80CC7B6-6E47-4EA1-8E0A-72C0614397E7}" type="pres">
      <dgm:prSet presAssocID="{58AD5A89-925B-44CF-B60F-0379F366F2D4}" presName="thickLine" presStyleLbl="alignNode1" presStyleIdx="0" presStyleCnt="4"/>
      <dgm:spPr/>
    </dgm:pt>
    <dgm:pt modelId="{C0655A7E-51C4-4556-837E-856E7CEDD15F}" type="pres">
      <dgm:prSet presAssocID="{58AD5A89-925B-44CF-B60F-0379F366F2D4}" presName="horz1" presStyleCnt="0"/>
      <dgm:spPr/>
    </dgm:pt>
    <dgm:pt modelId="{C89994C5-C3BD-4C98-86E5-F14F7B466933}" type="pres">
      <dgm:prSet presAssocID="{58AD5A89-925B-44CF-B60F-0379F366F2D4}" presName="tx1" presStyleLbl="revTx" presStyleIdx="0" presStyleCnt="4"/>
      <dgm:spPr/>
    </dgm:pt>
    <dgm:pt modelId="{4AB4E999-9B09-4C65-858A-9862F6C70C52}" type="pres">
      <dgm:prSet presAssocID="{58AD5A89-925B-44CF-B60F-0379F366F2D4}" presName="vert1" presStyleCnt="0"/>
      <dgm:spPr/>
    </dgm:pt>
    <dgm:pt modelId="{B459370B-59B5-437B-A329-05217AC05C6D}" type="pres">
      <dgm:prSet presAssocID="{54F6798A-2B22-4A2F-8480-907E875B7935}" presName="thickLine" presStyleLbl="alignNode1" presStyleIdx="1" presStyleCnt="4"/>
      <dgm:spPr/>
    </dgm:pt>
    <dgm:pt modelId="{D7B90479-3588-403B-BE25-FA18A4284862}" type="pres">
      <dgm:prSet presAssocID="{54F6798A-2B22-4A2F-8480-907E875B7935}" presName="horz1" presStyleCnt="0"/>
      <dgm:spPr/>
    </dgm:pt>
    <dgm:pt modelId="{9AEB215B-8B52-4A8B-BEFB-DFD5B50FCA27}" type="pres">
      <dgm:prSet presAssocID="{54F6798A-2B22-4A2F-8480-907E875B7935}" presName="tx1" presStyleLbl="revTx" presStyleIdx="1" presStyleCnt="4"/>
      <dgm:spPr/>
    </dgm:pt>
    <dgm:pt modelId="{9FEC43AC-92CE-438F-A86B-20D340A9F351}" type="pres">
      <dgm:prSet presAssocID="{54F6798A-2B22-4A2F-8480-907E875B7935}" presName="vert1" presStyleCnt="0"/>
      <dgm:spPr/>
    </dgm:pt>
    <dgm:pt modelId="{AAF1094F-3655-4066-BF47-4CB85BFABAF0}" type="pres">
      <dgm:prSet presAssocID="{536B4BFA-CDE3-4155-970E-17917A500D6C}" presName="thickLine" presStyleLbl="alignNode1" presStyleIdx="2" presStyleCnt="4"/>
      <dgm:spPr/>
    </dgm:pt>
    <dgm:pt modelId="{E7E168CD-DF4F-492C-B5EA-115A36B578CF}" type="pres">
      <dgm:prSet presAssocID="{536B4BFA-CDE3-4155-970E-17917A500D6C}" presName="horz1" presStyleCnt="0"/>
      <dgm:spPr/>
    </dgm:pt>
    <dgm:pt modelId="{6041A593-F752-4E19-A038-B7C82FDCAB51}" type="pres">
      <dgm:prSet presAssocID="{536B4BFA-CDE3-4155-970E-17917A500D6C}" presName="tx1" presStyleLbl="revTx" presStyleIdx="2" presStyleCnt="4"/>
      <dgm:spPr/>
    </dgm:pt>
    <dgm:pt modelId="{4CEA65CA-59F3-49A6-8CB2-0AAB1B45ED68}" type="pres">
      <dgm:prSet presAssocID="{536B4BFA-CDE3-4155-970E-17917A500D6C}" presName="vert1" presStyleCnt="0"/>
      <dgm:spPr/>
    </dgm:pt>
    <dgm:pt modelId="{D9A76360-2311-4228-B29A-75F7F5ABAE24}" type="pres">
      <dgm:prSet presAssocID="{9F02EB2E-D90D-4C2B-BC94-115753733DA1}" presName="thickLine" presStyleLbl="alignNode1" presStyleIdx="3" presStyleCnt="4"/>
      <dgm:spPr/>
    </dgm:pt>
    <dgm:pt modelId="{F80EF045-B40E-450E-8D7D-1839EFDE9B34}" type="pres">
      <dgm:prSet presAssocID="{9F02EB2E-D90D-4C2B-BC94-115753733DA1}" presName="horz1" presStyleCnt="0"/>
      <dgm:spPr/>
    </dgm:pt>
    <dgm:pt modelId="{6454B610-E2FC-4182-A3F1-23001A9B07F2}" type="pres">
      <dgm:prSet presAssocID="{9F02EB2E-D90D-4C2B-BC94-115753733DA1}" presName="tx1" presStyleLbl="revTx" presStyleIdx="3" presStyleCnt="4"/>
      <dgm:spPr/>
    </dgm:pt>
    <dgm:pt modelId="{A0B8698F-F381-47C7-B042-848783EDB58D}" type="pres">
      <dgm:prSet presAssocID="{9F02EB2E-D90D-4C2B-BC94-115753733DA1}" presName="vert1" presStyleCnt="0"/>
      <dgm:spPr/>
    </dgm:pt>
  </dgm:ptLst>
  <dgm:cxnLst>
    <dgm:cxn modelId="{FA9BD82D-D991-47C4-8D8D-E21B44769CB3}" srcId="{E01CB1F0-67D4-4054-9A97-69356C24B6D2}" destId="{9F02EB2E-D90D-4C2B-BC94-115753733DA1}" srcOrd="3" destOrd="0" parTransId="{90B99E34-6224-4B52-82E0-D308CBD22949}" sibTransId="{78B7436D-35B9-4D95-801C-76CCB3A2867E}"/>
    <dgm:cxn modelId="{309DCE3B-CCD6-4D6D-A59C-3CFD502E95B0}" type="presOf" srcId="{58AD5A89-925B-44CF-B60F-0379F366F2D4}" destId="{C89994C5-C3BD-4C98-86E5-F14F7B466933}" srcOrd="0" destOrd="0" presId="urn:microsoft.com/office/officeart/2008/layout/LinedList"/>
    <dgm:cxn modelId="{37D7784F-D585-4A93-9133-46A709C8873B}" srcId="{E01CB1F0-67D4-4054-9A97-69356C24B6D2}" destId="{536B4BFA-CDE3-4155-970E-17917A500D6C}" srcOrd="2" destOrd="0" parTransId="{40B78ECC-542F-41CD-B53B-475221223080}" sibTransId="{43C61EA2-7A55-4F90-ABBD-5697F8D7E03D}"/>
    <dgm:cxn modelId="{BD784376-8EE7-4CA9-A3DE-BA389B6FA3E9}" srcId="{E01CB1F0-67D4-4054-9A97-69356C24B6D2}" destId="{58AD5A89-925B-44CF-B60F-0379F366F2D4}" srcOrd="0" destOrd="0" parTransId="{A8311F89-9544-4141-8363-191B54D96ABB}" sibTransId="{E9559858-788B-41CC-AEAB-2856078CE7DD}"/>
    <dgm:cxn modelId="{FAD25D7F-2C92-48E1-BA16-808C7057B29F}" srcId="{E01CB1F0-67D4-4054-9A97-69356C24B6D2}" destId="{54F6798A-2B22-4A2F-8480-907E875B7935}" srcOrd="1" destOrd="0" parTransId="{091BA788-EAFF-4A54-A9DC-5369E0F21373}" sibTransId="{292F2AFA-D0E8-4C1D-853B-1C4DF054F2B2}"/>
    <dgm:cxn modelId="{4E073DBD-A7D4-4950-873F-B1DC2F02F3E2}" type="presOf" srcId="{E01CB1F0-67D4-4054-9A97-69356C24B6D2}" destId="{1CEFD254-37CB-4F96-B20E-5EDE5CFA308E}" srcOrd="0" destOrd="0" presId="urn:microsoft.com/office/officeart/2008/layout/LinedList"/>
    <dgm:cxn modelId="{68164BBF-C98B-4214-9084-1E09F1E223BB}" type="presOf" srcId="{54F6798A-2B22-4A2F-8480-907E875B7935}" destId="{9AEB215B-8B52-4A8B-BEFB-DFD5B50FCA27}" srcOrd="0" destOrd="0" presId="urn:microsoft.com/office/officeart/2008/layout/LinedList"/>
    <dgm:cxn modelId="{801F1AC8-85B5-4ECC-99A0-043F432D34D8}" type="presOf" srcId="{536B4BFA-CDE3-4155-970E-17917A500D6C}" destId="{6041A593-F752-4E19-A038-B7C82FDCAB51}" srcOrd="0" destOrd="0" presId="urn:microsoft.com/office/officeart/2008/layout/LinedList"/>
    <dgm:cxn modelId="{6FC95AC9-5205-4674-A3D9-CB93067613DA}" type="presOf" srcId="{9F02EB2E-D90D-4C2B-BC94-115753733DA1}" destId="{6454B610-E2FC-4182-A3F1-23001A9B07F2}" srcOrd="0" destOrd="0" presId="urn:microsoft.com/office/officeart/2008/layout/LinedList"/>
    <dgm:cxn modelId="{FB25515E-5CF8-47BE-AC34-3166F8359201}" type="presParOf" srcId="{1CEFD254-37CB-4F96-B20E-5EDE5CFA308E}" destId="{C80CC7B6-6E47-4EA1-8E0A-72C0614397E7}" srcOrd="0" destOrd="0" presId="urn:microsoft.com/office/officeart/2008/layout/LinedList"/>
    <dgm:cxn modelId="{6E4B9E57-1A01-4796-8978-0F3A0A3F76FE}" type="presParOf" srcId="{1CEFD254-37CB-4F96-B20E-5EDE5CFA308E}" destId="{C0655A7E-51C4-4556-837E-856E7CEDD15F}" srcOrd="1" destOrd="0" presId="urn:microsoft.com/office/officeart/2008/layout/LinedList"/>
    <dgm:cxn modelId="{AF7AFD36-FC52-4CF8-8EE0-EF8BD90DB194}" type="presParOf" srcId="{C0655A7E-51C4-4556-837E-856E7CEDD15F}" destId="{C89994C5-C3BD-4C98-86E5-F14F7B466933}" srcOrd="0" destOrd="0" presId="urn:microsoft.com/office/officeart/2008/layout/LinedList"/>
    <dgm:cxn modelId="{8A8314B2-930C-4F7C-98D0-166D3B60055C}" type="presParOf" srcId="{C0655A7E-51C4-4556-837E-856E7CEDD15F}" destId="{4AB4E999-9B09-4C65-858A-9862F6C70C52}" srcOrd="1" destOrd="0" presId="urn:microsoft.com/office/officeart/2008/layout/LinedList"/>
    <dgm:cxn modelId="{BB68AC1F-38A5-41FB-80A4-0A7218C0A545}" type="presParOf" srcId="{1CEFD254-37CB-4F96-B20E-5EDE5CFA308E}" destId="{B459370B-59B5-437B-A329-05217AC05C6D}" srcOrd="2" destOrd="0" presId="urn:microsoft.com/office/officeart/2008/layout/LinedList"/>
    <dgm:cxn modelId="{9AAF3249-FAAF-4E2D-A22A-89A5F93BDCDA}" type="presParOf" srcId="{1CEFD254-37CB-4F96-B20E-5EDE5CFA308E}" destId="{D7B90479-3588-403B-BE25-FA18A4284862}" srcOrd="3" destOrd="0" presId="urn:microsoft.com/office/officeart/2008/layout/LinedList"/>
    <dgm:cxn modelId="{5FFCFF3A-FB96-42AD-9DA1-E6CB9E47208F}" type="presParOf" srcId="{D7B90479-3588-403B-BE25-FA18A4284862}" destId="{9AEB215B-8B52-4A8B-BEFB-DFD5B50FCA27}" srcOrd="0" destOrd="0" presId="urn:microsoft.com/office/officeart/2008/layout/LinedList"/>
    <dgm:cxn modelId="{7EE7046E-1483-4A69-8F86-EDBCB34E014E}" type="presParOf" srcId="{D7B90479-3588-403B-BE25-FA18A4284862}" destId="{9FEC43AC-92CE-438F-A86B-20D340A9F351}" srcOrd="1" destOrd="0" presId="urn:microsoft.com/office/officeart/2008/layout/LinedList"/>
    <dgm:cxn modelId="{50E49429-C52E-46BC-A208-C8333D96C7DC}" type="presParOf" srcId="{1CEFD254-37CB-4F96-B20E-5EDE5CFA308E}" destId="{AAF1094F-3655-4066-BF47-4CB85BFABAF0}" srcOrd="4" destOrd="0" presId="urn:microsoft.com/office/officeart/2008/layout/LinedList"/>
    <dgm:cxn modelId="{5C1C7E0C-EA10-44A2-89CA-B7E9DB6C2FCF}" type="presParOf" srcId="{1CEFD254-37CB-4F96-B20E-5EDE5CFA308E}" destId="{E7E168CD-DF4F-492C-B5EA-115A36B578CF}" srcOrd="5" destOrd="0" presId="urn:microsoft.com/office/officeart/2008/layout/LinedList"/>
    <dgm:cxn modelId="{BF79DC45-932D-4DC0-BE98-A3CB17B88418}" type="presParOf" srcId="{E7E168CD-DF4F-492C-B5EA-115A36B578CF}" destId="{6041A593-F752-4E19-A038-B7C82FDCAB51}" srcOrd="0" destOrd="0" presId="urn:microsoft.com/office/officeart/2008/layout/LinedList"/>
    <dgm:cxn modelId="{E8F12B53-C189-4DEE-8840-878EC0D84BD2}" type="presParOf" srcId="{E7E168CD-DF4F-492C-B5EA-115A36B578CF}" destId="{4CEA65CA-59F3-49A6-8CB2-0AAB1B45ED68}" srcOrd="1" destOrd="0" presId="urn:microsoft.com/office/officeart/2008/layout/LinedList"/>
    <dgm:cxn modelId="{A725E2BC-8213-41BE-A500-3D6A7AA1491B}" type="presParOf" srcId="{1CEFD254-37CB-4F96-B20E-5EDE5CFA308E}" destId="{D9A76360-2311-4228-B29A-75F7F5ABAE24}" srcOrd="6" destOrd="0" presId="urn:microsoft.com/office/officeart/2008/layout/LinedList"/>
    <dgm:cxn modelId="{D781C1E7-3952-4A63-BFA5-07013D0FA13C}" type="presParOf" srcId="{1CEFD254-37CB-4F96-B20E-5EDE5CFA308E}" destId="{F80EF045-B40E-450E-8D7D-1839EFDE9B34}" srcOrd="7" destOrd="0" presId="urn:microsoft.com/office/officeart/2008/layout/LinedList"/>
    <dgm:cxn modelId="{15BC155B-B706-42FD-8BBE-F603C950C47A}" type="presParOf" srcId="{F80EF045-B40E-450E-8D7D-1839EFDE9B34}" destId="{6454B610-E2FC-4182-A3F1-23001A9B07F2}" srcOrd="0" destOrd="0" presId="urn:microsoft.com/office/officeart/2008/layout/LinedList"/>
    <dgm:cxn modelId="{13D2F9E1-716F-4C87-BBA6-A86F1C047180}" type="presParOf" srcId="{F80EF045-B40E-450E-8D7D-1839EFDE9B34}" destId="{A0B8698F-F381-47C7-B042-848783EDB5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1B465-F321-4469-AE0A-B2C6E08FD7BE}">
      <dsp:nvSpPr>
        <dsp:cNvPr id="0" name=""/>
        <dsp:cNvSpPr/>
      </dsp:nvSpPr>
      <dsp:spPr>
        <a:xfrm>
          <a:off x="0" y="13355"/>
          <a:ext cx="6797675" cy="12870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defRPr cap="all"/>
          </a:pPr>
          <a:r>
            <a:rPr lang="en-US" sz="5500" kern="1200" baseline="0" dirty="0"/>
            <a:t> objectives</a:t>
          </a:r>
          <a:endParaRPr lang="en-US" sz="5500" kern="1200" dirty="0"/>
        </a:p>
      </dsp:txBody>
      <dsp:txXfrm>
        <a:off x="62826" y="76181"/>
        <a:ext cx="6672023" cy="1161348"/>
      </dsp:txXfrm>
    </dsp:sp>
    <dsp:sp modelId="{91FADA51-4F73-4A12-A871-5E1D95AB30ED}">
      <dsp:nvSpPr>
        <dsp:cNvPr id="0" name=""/>
        <dsp:cNvSpPr/>
      </dsp:nvSpPr>
      <dsp:spPr>
        <a:xfrm>
          <a:off x="0" y="1458756"/>
          <a:ext cx="6797675" cy="1287000"/>
        </a:xfrm>
        <a:prstGeom prst="roundRect">
          <a:avLst/>
        </a:prstGeom>
        <a:solidFill>
          <a:schemeClr val="accent5">
            <a:hueOff val="-770450"/>
            <a:satOff val="27965"/>
            <a:lumOff val="22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defRPr cap="all"/>
          </a:pPr>
          <a:r>
            <a:rPr lang="en-US" sz="5500" kern="1200" dirty="0"/>
            <a:t>summary </a:t>
          </a:r>
        </a:p>
      </dsp:txBody>
      <dsp:txXfrm>
        <a:off x="62826" y="1521582"/>
        <a:ext cx="6672023" cy="1161348"/>
      </dsp:txXfrm>
    </dsp:sp>
    <dsp:sp modelId="{95629C38-B0E5-4559-B6C4-B36DBAD1A11F}">
      <dsp:nvSpPr>
        <dsp:cNvPr id="0" name=""/>
        <dsp:cNvSpPr/>
      </dsp:nvSpPr>
      <dsp:spPr>
        <a:xfrm>
          <a:off x="0" y="2904156"/>
          <a:ext cx="6797675" cy="1287000"/>
        </a:xfrm>
        <a:prstGeom prst="roundRect">
          <a:avLst/>
        </a:prstGeom>
        <a:solidFill>
          <a:schemeClr val="accent5">
            <a:hueOff val="-1540901"/>
            <a:satOff val="55931"/>
            <a:lumOff val="44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defRPr cap="all"/>
          </a:pPr>
          <a:r>
            <a:rPr lang="en-US" sz="5500" kern="1200" dirty="0"/>
            <a:t>Commitment</a:t>
          </a:r>
        </a:p>
      </dsp:txBody>
      <dsp:txXfrm>
        <a:off x="62826" y="2966982"/>
        <a:ext cx="6672023" cy="1161348"/>
      </dsp:txXfrm>
    </dsp:sp>
    <dsp:sp modelId="{CD0F5F61-0F4D-4B3C-BB0C-74E39E4E289F}">
      <dsp:nvSpPr>
        <dsp:cNvPr id="0" name=""/>
        <dsp:cNvSpPr/>
      </dsp:nvSpPr>
      <dsp:spPr>
        <a:xfrm>
          <a:off x="0" y="4349556"/>
          <a:ext cx="6797675" cy="1287000"/>
        </a:xfrm>
        <a:prstGeom prst="roundRect">
          <a:avLst/>
        </a:prstGeom>
        <a:solidFill>
          <a:schemeClr val="accent5">
            <a:hueOff val="-2311351"/>
            <a:satOff val="83896"/>
            <a:lumOff val="6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defRPr cap="all"/>
          </a:pPr>
          <a:r>
            <a:rPr lang="en-US" sz="5500" kern="1200" dirty="0"/>
            <a:t>vision</a:t>
          </a:r>
        </a:p>
      </dsp:txBody>
      <dsp:txXfrm>
        <a:off x="62826" y="4412382"/>
        <a:ext cx="6672023" cy="116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E32C3-AE2D-4FA8-91C1-920B5018C7E4}">
      <dsp:nvSpPr>
        <dsp:cNvPr id="0" name=""/>
        <dsp:cNvSpPr/>
      </dsp:nvSpPr>
      <dsp:spPr>
        <a:xfrm>
          <a:off x="0" y="0"/>
          <a:ext cx="5320997" cy="9092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baseline="0" dirty="0"/>
            <a:t>Ida team review</a:t>
          </a:r>
          <a:endParaRPr lang="en-US" sz="2500" kern="1200" dirty="0"/>
        </a:p>
      </dsp:txBody>
      <dsp:txXfrm>
        <a:off x="26631" y="26631"/>
        <a:ext cx="4233456" cy="855994"/>
      </dsp:txXfrm>
    </dsp:sp>
    <dsp:sp modelId="{3E58181E-B07A-4F44-9F95-1506E68EA25C}">
      <dsp:nvSpPr>
        <dsp:cNvPr id="0" name=""/>
        <dsp:cNvSpPr/>
      </dsp:nvSpPr>
      <dsp:spPr>
        <a:xfrm>
          <a:off x="397347" y="1035542"/>
          <a:ext cx="5320997" cy="909256"/>
        </a:xfrm>
        <a:prstGeom prst="roundRect">
          <a:avLst>
            <a:gd name="adj" fmla="val 10000"/>
          </a:avLst>
        </a:prstGeom>
        <a:solidFill>
          <a:schemeClr val="accent2">
            <a:hueOff val="581843"/>
            <a:satOff val="-6211"/>
            <a:lumOff val="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err="1"/>
            <a:t>Fo</a:t>
          </a:r>
          <a:r>
            <a:rPr lang="en-US" sz="2500" kern="1200" dirty="0"/>
            <a:t> overview &amp; consult </a:t>
          </a:r>
        </a:p>
      </dsp:txBody>
      <dsp:txXfrm>
        <a:off x="423978" y="1062173"/>
        <a:ext cx="4279372" cy="855994"/>
      </dsp:txXfrm>
    </dsp:sp>
    <dsp:sp modelId="{428547CE-7A8E-4E2A-85F4-67BEEA08E9F0}">
      <dsp:nvSpPr>
        <dsp:cNvPr id="0" name=""/>
        <dsp:cNvSpPr/>
      </dsp:nvSpPr>
      <dsp:spPr>
        <a:xfrm>
          <a:off x="794694" y="2071084"/>
          <a:ext cx="5320997" cy="909256"/>
        </a:xfrm>
        <a:prstGeom prst="roundRect">
          <a:avLst>
            <a:gd name="adj" fmla="val 10000"/>
          </a:avLst>
        </a:prstGeom>
        <a:solidFill>
          <a:schemeClr val="accent2">
            <a:hueOff val="1163685"/>
            <a:satOff val="-12421"/>
            <a:lumOff val="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Refresh &amp; build core series</a:t>
          </a:r>
        </a:p>
      </dsp:txBody>
      <dsp:txXfrm>
        <a:off x="821325" y="2097715"/>
        <a:ext cx="4279372" cy="855994"/>
      </dsp:txXfrm>
    </dsp:sp>
    <dsp:sp modelId="{C1BC1475-4DED-4DE8-93D8-B1EAFEE1139B}">
      <dsp:nvSpPr>
        <dsp:cNvPr id="0" name=""/>
        <dsp:cNvSpPr/>
      </dsp:nvSpPr>
      <dsp:spPr>
        <a:xfrm>
          <a:off x="1192041" y="3106626"/>
          <a:ext cx="5320997" cy="909256"/>
        </a:xfrm>
        <a:prstGeom prst="roundRect">
          <a:avLst>
            <a:gd name="adj" fmla="val 10000"/>
          </a:avLst>
        </a:prstGeom>
        <a:solidFill>
          <a:schemeClr val="accent2">
            <a:hueOff val="1745527"/>
            <a:satOff val="-18632"/>
            <a:lumOff val="1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Engage initiative Stakeholders  </a:t>
          </a:r>
        </a:p>
      </dsp:txBody>
      <dsp:txXfrm>
        <a:off x="1218672" y="3133257"/>
        <a:ext cx="4279372" cy="855994"/>
      </dsp:txXfrm>
    </dsp:sp>
    <dsp:sp modelId="{5E28844D-75C9-4ABD-A850-F1B745E0B554}">
      <dsp:nvSpPr>
        <dsp:cNvPr id="0" name=""/>
        <dsp:cNvSpPr/>
      </dsp:nvSpPr>
      <dsp:spPr>
        <a:xfrm>
          <a:off x="1589389" y="4142168"/>
          <a:ext cx="5320997" cy="909256"/>
        </a:xfrm>
        <a:prstGeom prst="roundRect">
          <a:avLst>
            <a:gd name="adj" fmla="val 10000"/>
          </a:avLst>
        </a:prstGeom>
        <a:solidFill>
          <a:schemeClr val="accent2">
            <a:hueOff val="2327370"/>
            <a:satOff val="-24842"/>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Execute and Evaluate </a:t>
          </a:r>
        </a:p>
      </dsp:txBody>
      <dsp:txXfrm>
        <a:off x="1616020" y="4168799"/>
        <a:ext cx="4279372" cy="855994"/>
      </dsp:txXfrm>
    </dsp:sp>
    <dsp:sp modelId="{F9867869-9E13-4BA9-984A-1D6AA4307F31}">
      <dsp:nvSpPr>
        <dsp:cNvPr id="0" name=""/>
        <dsp:cNvSpPr/>
      </dsp:nvSpPr>
      <dsp:spPr>
        <a:xfrm>
          <a:off x="4729981" y="664262"/>
          <a:ext cx="591016" cy="59101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62960" y="664262"/>
        <a:ext cx="325058" cy="444740"/>
      </dsp:txXfrm>
    </dsp:sp>
    <dsp:sp modelId="{DB881768-3130-4772-BC4E-C14263C5EAD8}">
      <dsp:nvSpPr>
        <dsp:cNvPr id="0" name=""/>
        <dsp:cNvSpPr/>
      </dsp:nvSpPr>
      <dsp:spPr>
        <a:xfrm>
          <a:off x="5127328" y="1699804"/>
          <a:ext cx="591016" cy="591016"/>
        </a:xfrm>
        <a:prstGeom prst="downArrow">
          <a:avLst>
            <a:gd name="adj1" fmla="val 55000"/>
            <a:gd name="adj2" fmla="val 45000"/>
          </a:avLst>
        </a:prstGeom>
        <a:solidFill>
          <a:schemeClr val="accent2">
            <a:tint val="40000"/>
            <a:alpha val="90000"/>
            <a:hueOff val="788120"/>
            <a:satOff val="-9182"/>
            <a:lumOff val="-411"/>
            <a:alphaOff val="0"/>
          </a:schemeClr>
        </a:solidFill>
        <a:ln w="15875" cap="flat" cmpd="sng" algn="ctr">
          <a:solidFill>
            <a:schemeClr val="accent2">
              <a:tint val="40000"/>
              <a:alpha val="90000"/>
              <a:hueOff val="788120"/>
              <a:satOff val="-9182"/>
              <a:lumOff val="-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260307" y="1699804"/>
        <a:ext cx="325058" cy="444740"/>
      </dsp:txXfrm>
    </dsp:sp>
    <dsp:sp modelId="{68EF5135-B2B2-40A6-81F8-2CFDEEE07093}">
      <dsp:nvSpPr>
        <dsp:cNvPr id="0" name=""/>
        <dsp:cNvSpPr/>
      </dsp:nvSpPr>
      <dsp:spPr>
        <a:xfrm>
          <a:off x="5524675" y="2720192"/>
          <a:ext cx="591016" cy="591016"/>
        </a:xfrm>
        <a:prstGeom prst="downArrow">
          <a:avLst>
            <a:gd name="adj1" fmla="val 55000"/>
            <a:gd name="adj2" fmla="val 45000"/>
          </a:avLst>
        </a:prstGeom>
        <a:solidFill>
          <a:schemeClr val="accent2">
            <a:tint val="40000"/>
            <a:alpha val="90000"/>
            <a:hueOff val="1576241"/>
            <a:satOff val="-18364"/>
            <a:lumOff val="-822"/>
            <a:alphaOff val="0"/>
          </a:schemeClr>
        </a:solidFill>
        <a:ln w="15875" cap="flat" cmpd="sng" algn="ctr">
          <a:solidFill>
            <a:schemeClr val="accent2">
              <a:tint val="40000"/>
              <a:alpha val="90000"/>
              <a:hueOff val="1576241"/>
              <a:satOff val="-18364"/>
              <a:lumOff val="-8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657654" y="2720192"/>
        <a:ext cx="325058" cy="444740"/>
      </dsp:txXfrm>
    </dsp:sp>
    <dsp:sp modelId="{AA17CB4B-E82C-4CDF-9909-F3809A6B2733}">
      <dsp:nvSpPr>
        <dsp:cNvPr id="0" name=""/>
        <dsp:cNvSpPr/>
      </dsp:nvSpPr>
      <dsp:spPr>
        <a:xfrm>
          <a:off x="5922023" y="3765837"/>
          <a:ext cx="591016" cy="591016"/>
        </a:xfrm>
        <a:prstGeom prst="downArrow">
          <a:avLst>
            <a:gd name="adj1" fmla="val 55000"/>
            <a:gd name="adj2" fmla="val 45000"/>
          </a:avLst>
        </a:prstGeom>
        <a:solidFill>
          <a:schemeClr val="accent2">
            <a:tint val="40000"/>
            <a:alpha val="90000"/>
            <a:hueOff val="2364361"/>
            <a:satOff val="-27546"/>
            <a:lumOff val="-1233"/>
            <a:alphaOff val="0"/>
          </a:schemeClr>
        </a:solidFill>
        <a:ln w="15875" cap="flat" cmpd="sng" algn="ctr">
          <a:solidFill>
            <a:schemeClr val="accent2">
              <a:tint val="40000"/>
              <a:alpha val="90000"/>
              <a:hueOff val="2364361"/>
              <a:satOff val="-27546"/>
              <a:lumOff val="-12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055002" y="3765837"/>
        <a:ext cx="325058" cy="444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D1C27-C034-41E0-BCDE-DCE6DFCD3566}">
      <dsp:nvSpPr>
        <dsp:cNvPr id="0" name=""/>
        <dsp:cNvSpPr/>
      </dsp:nvSpPr>
      <dsp:spPr>
        <a:xfrm>
          <a:off x="377190" y="3160"/>
          <a:ext cx="2907506" cy="17445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t>I learned a lot about distinguishing different terms. I have often heard the terms discussed as having the same meaning but they don't. It was helpful to try out the language in groups, especially the sections on institutional and cultural racism.</a:t>
          </a:r>
          <a:endParaRPr lang="en-US" sz="1500" kern="1200" dirty="0"/>
        </a:p>
      </dsp:txBody>
      <dsp:txXfrm>
        <a:off x="377190" y="3160"/>
        <a:ext cx="2907506" cy="1744503"/>
      </dsp:txXfrm>
    </dsp:sp>
    <dsp:sp modelId="{BE3B6818-6E86-405E-8246-F91CDF407747}">
      <dsp:nvSpPr>
        <dsp:cNvPr id="0" name=""/>
        <dsp:cNvSpPr/>
      </dsp:nvSpPr>
      <dsp:spPr>
        <a:xfrm>
          <a:off x="3575446" y="3160"/>
          <a:ext cx="2907506" cy="17445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t>Small group discussions*</a:t>
          </a:r>
        </a:p>
        <a:p>
          <a:pPr marL="0" lvl="0" indent="0" algn="ctr" defTabSz="666750">
            <a:lnSpc>
              <a:spcPct val="90000"/>
            </a:lnSpc>
            <a:spcBef>
              <a:spcPct val="0"/>
            </a:spcBef>
            <a:spcAft>
              <a:spcPct val="35000"/>
            </a:spcAft>
            <a:buNone/>
          </a:pPr>
          <a:endParaRPr lang="en-US" sz="1500" kern="1200" dirty="0"/>
        </a:p>
      </dsp:txBody>
      <dsp:txXfrm>
        <a:off x="3575446" y="3160"/>
        <a:ext cx="2907506" cy="1744503"/>
      </dsp:txXfrm>
    </dsp:sp>
    <dsp:sp modelId="{65FCF188-345D-4CBC-A049-2FEE1EB9D261}">
      <dsp:nvSpPr>
        <dsp:cNvPr id="0" name=""/>
        <dsp:cNvSpPr/>
      </dsp:nvSpPr>
      <dsp:spPr>
        <a:xfrm>
          <a:off x="6773703" y="3160"/>
          <a:ext cx="2907506" cy="17445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u="none" kern="1200" dirty="0"/>
            <a:t>Great ways to frame taxes in classes. Support for keeping our own privileges in check and acknowledging everyone has their own pathway for taking steps.</a:t>
          </a:r>
          <a:endParaRPr lang="en-US" sz="1500" kern="1200" dirty="0"/>
        </a:p>
      </dsp:txBody>
      <dsp:txXfrm>
        <a:off x="6773703" y="3160"/>
        <a:ext cx="2907506" cy="1744503"/>
      </dsp:txXfrm>
    </dsp:sp>
    <dsp:sp modelId="{F57EBEDA-D6F6-421F-945E-4A836448A66B}">
      <dsp:nvSpPr>
        <dsp:cNvPr id="0" name=""/>
        <dsp:cNvSpPr/>
      </dsp:nvSpPr>
      <dsp:spPr>
        <a:xfrm>
          <a:off x="377190" y="2038415"/>
          <a:ext cx="2907506" cy="17445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u="none" kern="1200" dirty="0"/>
            <a:t>That the work towards equity is not an easy fix. Not a change in a rule, or policy. It is a constant movement to create changes large and small working towards a more equitable future.</a:t>
          </a:r>
          <a:endParaRPr lang="en-US" sz="1500" b="1" kern="1200" dirty="0"/>
        </a:p>
      </dsp:txBody>
      <dsp:txXfrm>
        <a:off x="377190" y="2038415"/>
        <a:ext cx="2907506" cy="1744503"/>
      </dsp:txXfrm>
    </dsp:sp>
    <dsp:sp modelId="{E4749F8C-E027-4E1F-B78D-D3D35B0802E4}">
      <dsp:nvSpPr>
        <dsp:cNvPr id="0" name=""/>
        <dsp:cNvSpPr/>
      </dsp:nvSpPr>
      <dsp:spPr>
        <a:xfrm>
          <a:off x="3575446" y="2038415"/>
          <a:ext cx="2907506" cy="17445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That an organization and worker wellness makes a huge difference in how we serve</a:t>
          </a:r>
        </a:p>
      </dsp:txBody>
      <dsp:txXfrm>
        <a:off x="3575446" y="2038415"/>
        <a:ext cx="2907506" cy="1744503"/>
      </dsp:txXfrm>
    </dsp:sp>
    <dsp:sp modelId="{1D34EA62-E56D-44E6-996F-7873D3C8D640}">
      <dsp:nvSpPr>
        <dsp:cNvPr id="0" name=""/>
        <dsp:cNvSpPr/>
      </dsp:nvSpPr>
      <dsp:spPr>
        <a:xfrm>
          <a:off x="6773703" y="2038415"/>
          <a:ext cx="2907506" cy="17445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u="none" kern="1200" dirty="0"/>
            <a:t>Slowing down and not rushing through so much- just briefly touching on a lot of stuff was overwhelming and made it hard to stay engaged</a:t>
          </a:r>
          <a:endParaRPr lang="en-US" sz="1500" b="1" kern="1200" dirty="0"/>
        </a:p>
      </dsp:txBody>
      <dsp:txXfrm>
        <a:off x="6773703" y="2038415"/>
        <a:ext cx="2907506" cy="1744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CC7B6-6E47-4EA1-8E0A-72C0614397E7}">
      <dsp:nvSpPr>
        <dsp:cNvPr id="0" name=""/>
        <dsp:cNvSpPr/>
      </dsp:nvSpPr>
      <dsp:spPr>
        <a:xfrm>
          <a:off x="0" y="0"/>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994C5-C3BD-4C98-86E5-F14F7B466933}">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What is the </a:t>
          </a:r>
          <a:r>
            <a:rPr lang="en-US" sz="3500" b="1" kern="1200" dirty="0"/>
            <a:t>purpose</a:t>
          </a:r>
          <a:r>
            <a:rPr lang="en-US" sz="3500" kern="1200" dirty="0"/>
            <a:t> of a core IDA EDI development series?</a:t>
          </a:r>
        </a:p>
      </dsp:txBody>
      <dsp:txXfrm>
        <a:off x="0" y="0"/>
        <a:ext cx="6797675" cy="1412477"/>
      </dsp:txXfrm>
    </dsp:sp>
    <dsp:sp modelId="{B459370B-59B5-437B-A329-05217AC05C6D}">
      <dsp:nvSpPr>
        <dsp:cNvPr id="0" name=""/>
        <dsp:cNvSpPr/>
      </dsp:nvSpPr>
      <dsp:spPr>
        <a:xfrm>
          <a:off x="0" y="141247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B215B-8B52-4A8B-BEFB-DFD5B50FCA27}">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What are the </a:t>
          </a:r>
          <a:r>
            <a:rPr lang="en-US" sz="3500" b="1" kern="1200" dirty="0"/>
            <a:t>intentions</a:t>
          </a:r>
          <a:r>
            <a:rPr lang="en-US" sz="3500" kern="1200" dirty="0"/>
            <a:t> of an IDA EDI core development series?</a:t>
          </a:r>
        </a:p>
      </dsp:txBody>
      <dsp:txXfrm>
        <a:off x="0" y="1412477"/>
        <a:ext cx="6797675" cy="1412477"/>
      </dsp:txXfrm>
    </dsp:sp>
    <dsp:sp modelId="{AAF1094F-3655-4066-BF47-4CB85BFABAF0}">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1A593-F752-4E19-A038-B7C82FDCAB51}">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What </a:t>
          </a:r>
          <a:r>
            <a:rPr lang="en-US" sz="3500" b="1" kern="1200" dirty="0"/>
            <a:t>impacts</a:t>
          </a:r>
          <a:r>
            <a:rPr lang="en-US" sz="3500" kern="1200" dirty="0"/>
            <a:t> are vital from this initiative to advance IDA EDI goals?</a:t>
          </a:r>
        </a:p>
      </dsp:txBody>
      <dsp:txXfrm>
        <a:off x="0" y="2824955"/>
        <a:ext cx="6797675" cy="1412477"/>
      </dsp:txXfrm>
    </dsp:sp>
    <dsp:sp modelId="{4B2FBB51-0208-4405-A361-BE5EF4029470}">
      <dsp:nvSpPr>
        <dsp:cNvPr id="0" name=""/>
        <dsp:cNvSpPr/>
      </dsp:nvSpPr>
      <dsp:spPr>
        <a:xfrm>
          <a:off x="0" y="4237434"/>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6DB162-DC5E-44FA-8CE3-235645B7D680}">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endParaRPr lang="en-US" sz="3500" kern="1200" dirty="0"/>
        </a:p>
      </dsp:txBody>
      <dsp:txXfrm>
        <a:off x="0" y="4237433"/>
        <a:ext cx="6797675" cy="1412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CC7B6-6E47-4EA1-8E0A-72C0614397E7}">
      <dsp:nvSpPr>
        <dsp:cNvPr id="0" name=""/>
        <dsp:cNvSpPr/>
      </dsp:nvSpPr>
      <dsp:spPr>
        <a:xfrm>
          <a:off x="0" y="0"/>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994C5-C3BD-4C98-86E5-F14F7B466933}">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What trainings from 2020-2021 offerings would you keep as part of the core EDI series and Why?</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What topics or themes would you like to see included in an EDI development series for IDA?</a:t>
          </a:r>
        </a:p>
      </dsp:txBody>
      <dsp:txXfrm>
        <a:off x="0" y="0"/>
        <a:ext cx="6797675" cy="1412477"/>
      </dsp:txXfrm>
    </dsp:sp>
    <dsp:sp modelId="{B459370B-59B5-437B-A329-05217AC05C6D}">
      <dsp:nvSpPr>
        <dsp:cNvPr id="0" name=""/>
        <dsp:cNvSpPr/>
      </dsp:nvSpPr>
      <dsp:spPr>
        <a:xfrm>
          <a:off x="0" y="141247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B215B-8B52-4A8B-BEFB-DFD5B50FCA27}">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the EDI core series becomes a requirement, then what impacts might that have on you, your organization, and savers? </a:t>
          </a:r>
        </a:p>
        <a:p>
          <a:pPr marL="0" lvl="0" indent="0" algn="l" defTabSz="711200">
            <a:lnSpc>
              <a:spcPct val="90000"/>
            </a:lnSpc>
            <a:spcBef>
              <a:spcPct val="0"/>
            </a:spcBef>
            <a:spcAft>
              <a:spcPct val="35000"/>
            </a:spcAft>
            <a:buNone/>
          </a:pPr>
          <a:r>
            <a:rPr lang="en-US" sz="1600" i="1" kern="1200" dirty="0"/>
            <a:t>Apply a growth-mindset Both positive and challenges in advancing IDA Initiative service. </a:t>
          </a:r>
        </a:p>
      </dsp:txBody>
      <dsp:txXfrm>
        <a:off x="0" y="1412477"/>
        <a:ext cx="6797675" cy="1412477"/>
      </dsp:txXfrm>
    </dsp:sp>
    <dsp:sp modelId="{AAF1094F-3655-4066-BF47-4CB85BFABAF0}">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1A593-F752-4E19-A038-B7C82FDCAB51}">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What type of structure ( practitioners/trainers, virtual, small groups, webinars, and or racial caucusing) would best serve your development needs? </a:t>
          </a:r>
        </a:p>
      </dsp:txBody>
      <dsp:txXfrm>
        <a:off x="0" y="2824955"/>
        <a:ext cx="6797675" cy="1412477"/>
      </dsp:txXfrm>
    </dsp:sp>
    <dsp:sp modelId="{D9A76360-2311-4228-B29A-75F7F5ABAE24}">
      <dsp:nvSpPr>
        <dsp:cNvPr id="0" name=""/>
        <dsp:cNvSpPr/>
      </dsp:nvSpPr>
      <dsp:spPr>
        <a:xfrm>
          <a:off x="0" y="4237434"/>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4B610-E2FC-4182-A3F1-23001A9B07F2}">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What are somethings we need to consider? </a:t>
          </a:r>
        </a:p>
      </dsp:txBody>
      <dsp:txXfrm>
        <a:off x="0" y="4237433"/>
        <a:ext cx="6797675" cy="1412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CC7B6-6E47-4EA1-8E0A-72C0614397E7}">
      <dsp:nvSpPr>
        <dsp:cNvPr id="0" name=""/>
        <dsp:cNvSpPr/>
      </dsp:nvSpPr>
      <dsp:spPr>
        <a:xfrm>
          <a:off x="0" y="0"/>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994C5-C3BD-4C98-86E5-F14F7B466933}">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What topics or themes are essential to an EDI development series for IDA?</a:t>
          </a:r>
        </a:p>
      </dsp:txBody>
      <dsp:txXfrm>
        <a:off x="0" y="0"/>
        <a:ext cx="6797675" cy="1412477"/>
      </dsp:txXfrm>
    </dsp:sp>
    <dsp:sp modelId="{B459370B-59B5-437B-A329-05217AC05C6D}">
      <dsp:nvSpPr>
        <dsp:cNvPr id="0" name=""/>
        <dsp:cNvSpPr/>
      </dsp:nvSpPr>
      <dsp:spPr>
        <a:xfrm>
          <a:off x="0" y="1412478"/>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B215B-8B52-4A8B-BEFB-DFD5B50FCA27}">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Is the EDI core series a requirement? Who is required to complete it? Why or Why not?</a:t>
          </a:r>
        </a:p>
      </dsp:txBody>
      <dsp:txXfrm>
        <a:off x="0" y="1412477"/>
        <a:ext cx="6797675" cy="1412477"/>
      </dsp:txXfrm>
    </dsp:sp>
    <dsp:sp modelId="{AAF1094F-3655-4066-BF47-4CB85BFABAF0}">
      <dsp:nvSpPr>
        <dsp:cNvPr id="0" name=""/>
        <dsp:cNvSpPr/>
      </dsp:nvSpPr>
      <dsp:spPr>
        <a:xfrm>
          <a:off x="0" y="2824956"/>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1A593-F752-4E19-A038-B7C82FDCAB51}">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What type of structure would serve stakeholders? </a:t>
          </a:r>
        </a:p>
      </dsp:txBody>
      <dsp:txXfrm>
        <a:off x="0" y="2824955"/>
        <a:ext cx="6797675" cy="1412477"/>
      </dsp:txXfrm>
    </dsp:sp>
    <dsp:sp modelId="{D9A76360-2311-4228-B29A-75F7F5ABAE24}">
      <dsp:nvSpPr>
        <dsp:cNvPr id="0" name=""/>
        <dsp:cNvSpPr/>
      </dsp:nvSpPr>
      <dsp:spPr>
        <a:xfrm>
          <a:off x="0" y="4237434"/>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4B610-E2FC-4182-A3F1-23001A9B07F2}">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What are somethings we need to consider? </a:t>
          </a:r>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IDA EDI Trainings &amp; Vision</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Randy c. Corradine</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chemeClr val="bg1"/>
                </a:solidFill>
              </a:rPr>
              <a:t> IDA INPUTS</a:t>
            </a:r>
            <a:br>
              <a:rPr lang="en-US" sz="3600" dirty="0">
                <a:solidFill>
                  <a:schemeClr val="bg1"/>
                </a:solidFill>
              </a:rPr>
            </a:br>
            <a:r>
              <a:rPr lang="en-US" sz="3600" dirty="0">
                <a:solidFill>
                  <a:schemeClr val="bg1"/>
                </a:solidFill>
              </a:rPr>
              <a:t>commitments</a:t>
            </a:r>
          </a:p>
        </p:txBody>
      </p:sp>
      <p:graphicFrame>
        <p:nvGraphicFramePr>
          <p:cNvPr id="52" name="TextBox 2">
            <a:extLst>
              <a:ext uri="{FF2B5EF4-FFF2-40B4-BE49-F238E27FC236}">
                <a16:creationId xmlns:a16="http://schemas.microsoft.com/office/drawing/2014/main" id="{DD1CA38B-553B-4BCF-90D8-100D7B0E491F}"/>
              </a:ext>
            </a:extLst>
          </p:cNvPr>
          <p:cNvGraphicFramePr/>
          <p:nvPr>
            <p:extLst>
              <p:ext uri="{D42A27DB-BD31-4B8C-83A1-F6EECF244321}">
                <p14:modId xmlns:p14="http://schemas.microsoft.com/office/powerpoint/2010/main" val="217914901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271D6A7-B2F1-488B-AFEF-B53BB5134516}"/>
              </a:ext>
            </a:extLst>
          </p:cNvPr>
          <p:cNvSpPr txBox="1"/>
          <p:nvPr/>
        </p:nvSpPr>
        <p:spPr>
          <a:xfrm>
            <a:off x="5092700" y="0"/>
            <a:ext cx="6096000" cy="646331"/>
          </a:xfrm>
          <a:prstGeom prst="rect">
            <a:avLst/>
          </a:prstGeom>
          <a:noFill/>
        </p:spPr>
        <p:txBody>
          <a:bodyPr wrap="square">
            <a:spAutoFit/>
          </a:bodyPr>
          <a:lstStyle/>
          <a:p>
            <a:pPr lvl="0" algn="ctr"/>
            <a:r>
              <a:rPr lang="en-US" b="1" dirty="0"/>
              <a:t>advance a series that promotes NP/IDA equity and justice commitment and intention</a:t>
            </a:r>
          </a:p>
        </p:txBody>
      </p:sp>
    </p:spTree>
    <p:extLst>
      <p:ext uri="{BB962C8B-B14F-4D97-AF65-F5344CB8AC3E}">
        <p14:creationId xmlns:p14="http://schemas.microsoft.com/office/powerpoint/2010/main" val="185708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4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4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69" y="605896"/>
            <a:ext cx="3642309" cy="5646208"/>
          </a:xfrm>
        </p:spPr>
        <p:txBody>
          <a:bodyPr vert="horz" lIns="91440" tIns="45720" rIns="91440" bIns="45720" rtlCol="0" anchor="ctr">
            <a:normAutofit fontScale="90000"/>
          </a:bodyPr>
          <a:lstStyle/>
          <a:p>
            <a:pPr marL="342900" indent="-342900">
              <a:lnSpc>
                <a:spcPct val="107000"/>
              </a:lnSpc>
              <a:spcBef>
                <a:spcPts val="0"/>
              </a:spcBef>
              <a:buFont typeface="Symbol" panose="05050102010706020507" pitchFamily="18" charset="2"/>
              <a:buChar char=""/>
            </a:pPr>
            <a:br>
              <a:rPr lang="en-US" sz="4400" dirty="0">
                <a:solidFill>
                  <a:srgbClr val="FFFFFF"/>
                </a:solidFill>
              </a:rPr>
            </a:br>
            <a:r>
              <a:rPr lang="en-US" sz="4400" dirty="0">
                <a:solidFill>
                  <a:srgbClr val="FFFFFF"/>
                </a:solidFill>
              </a:rPr>
              <a:t>vision </a:t>
            </a:r>
            <a:br>
              <a:rPr lang="en-US" sz="4400" dirty="0">
                <a:solidFill>
                  <a:srgbClr val="FFFFFF"/>
                </a:solidFill>
              </a:rPr>
            </a:br>
            <a:r>
              <a:rPr lang="en-US" sz="2000" i="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An IDA program and service built on principles of equity and justice where all people recognize their roles as agents of change. </a:t>
            </a:r>
            <a:br>
              <a:rPr lang="en-US" sz="2000" i="1" dirty="0">
                <a:effectLst/>
                <a:latin typeface="Georgia" panose="02040502050405020303" pitchFamily="18"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solidFill>
                  <a:srgbClr val="FFFFFF"/>
                </a:solidFill>
              </a:rPr>
            </a:br>
            <a:br>
              <a:rPr lang="en-US" sz="2000" dirty="0">
                <a:solidFill>
                  <a:schemeClr val="bg1"/>
                </a:solidFill>
              </a:rPr>
            </a:br>
            <a:br>
              <a:rPr lang="en-US" sz="4400" dirty="0">
                <a:solidFill>
                  <a:schemeClr val="tx1">
                    <a:lumMod val="75000"/>
                    <a:lumOff val="25000"/>
                  </a:schemeClr>
                </a:solidFill>
              </a:rPr>
            </a:br>
            <a:endParaRPr lang="en-US" sz="4400" dirty="0">
              <a:solidFill>
                <a:srgbClr val="FFFFFF"/>
              </a:solidFill>
            </a:endParaRPr>
          </a:p>
        </p:txBody>
      </p:sp>
      <p:sp>
        <p:nvSpPr>
          <p:cNvPr id="3" name="TextBox 2">
            <a:extLst>
              <a:ext uri="{FF2B5EF4-FFF2-40B4-BE49-F238E27FC236}">
                <a16:creationId xmlns:a16="http://schemas.microsoft.com/office/drawing/2014/main" id="{AA8A7873-930F-46B1-8CC9-6F887AC0C926}"/>
              </a:ext>
            </a:extLst>
          </p:cNvPr>
          <p:cNvSpPr txBox="1"/>
          <p:nvPr/>
        </p:nvSpPr>
        <p:spPr>
          <a:xfrm>
            <a:off x="5231958" y="605896"/>
            <a:ext cx="6370762" cy="5937144"/>
          </a:xfrm>
          <a:prstGeom prst="rect">
            <a:avLst/>
          </a:prstGeom>
        </p:spPr>
        <p:txBody>
          <a:bodyPr vert="horz" lIns="0" tIns="45720" rIns="0" bIns="45720" rtlCol="0" anchor="ctr">
            <a:normAutofit/>
          </a:bodyPr>
          <a:lstStyle/>
          <a:p>
            <a:pPr>
              <a:spcAft>
                <a:spcPts val="600"/>
              </a:spcAft>
              <a:buFont typeface="Calibri" panose="020F0502020204030204" pitchFamily="34" charset="0"/>
            </a:pPr>
            <a:endParaRPr lang="en-US" sz="2400" dirty="0">
              <a:solidFill>
                <a:schemeClr val="tx1">
                  <a:lumMod val="75000"/>
                  <a:lumOff val="25000"/>
                </a:schemeClr>
              </a:solidFill>
            </a:endParaRPr>
          </a:p>
          <a:p>
            <a:pPr>
              <a:spcAft>
                <a:spcPts val="600"/>
              </a:spcAft>
              <a:buFont typeface="Calibri" panose="020F0502020204030204" pitchFamily="34" charset="0"/>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9E6F38-3CC3-4F6A-BE31-E62D229AD8AC}"/>
              </a:ext>
            </a:extLst>
          </p:cNvPr>
          <p:cNvSpPr txBox="1"/>
          <p:nvPr/>
        </p:nvSpPr>
        <p:spPr>
          <a:xfrm>
            <a:off x="5068814" y="1141155"/>
            <a:ext cx="6533905" cy="2677656"/>
          </a:xfrm>
          <a:prstGeom prst="rect">
            <a:avLst/>
          </a:prstGeom>
          <a:noFill/>
        </p:spPr>
        <p:txBody>
          <a:bodyPr wrap="square">
            <a:spAutoFit/>
          </a:bodyPr>
          <a:lstStyle/>
          <a:p>
            <a:pPr lvl="0"/>
            <a:r>
              <a:rPr lang="en-US" sz="2400" dirty="0">
                <a:latin typeface="Georgia" panose="02040502050405020303" pitchFamily="18" charset="0"/>
              </a:rPr>
              <a:t>What trainings from 2020-2021 offerings would you keep as part of the core EDI series and Why?</a:t>
            </a:r>
          </a:p>
          <a:p>
            <a:pPr lvl="0"/>
            <a:endParaRPr lang="en-US" sz="2400" dirty="0">
              <a:latin typeface="Georgia" panose="02040502050405020303" pitchFamily="18" charset="0"/>
            </a:endParaRPr>
          </a:p>
          <a:p>
            <a:pPr lvl="0"/>
            <a:r>
              <a:rPr lang="en-US" sz="2400" dirty="0">
                <a:latin typeface="Georgia" panose="02040502050405020303" pitchFamily="18" charset="0"/>
              </a:rPr>
              <a:t>What topics or themes would you like to see included in an EDI development series for IDA?</a:t>
            </a:r>
          </a:p>
        </p:txBody>
      </p:sp>
    </p:spTree>
    <p:extLst>
      <p:ext uri="{BB962C8B-B14F-4D97-AF65-F5344CB8AC3E}">
        <p14:creationId xmlns:p14="http://schemas.microsoft.com/office/powerpoint/2010/main" val="246626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4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4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69" y="605896"/>
            <a:ext cx="3642309" cy="5646208"/>
          </a:xfrm>
        </p:spPr>
        <p:txBody>
          <a:bodyPr vert="horz" lIns="91440" tIns="45720" rIns="91440" bIns="45720" rtlCol="0" anchor="ctr">
            <a:normAutofit fontScale="90000"/>
          </a:bodyPr>
          <a:lstStyle/>
          <a:p>
            <a:pPr marL="0" marR="0">
              <a:lnSpc>
                <a:spcPct val="107000"/>
              </a:lnSpc>
              <a:spcBef>
                <a:spcPts val="0"/>
              </a:spcBef>
              <a:spcAft>
                <a:spcPts val="800"/>
              </a:spcAft>
            </a:pPr>
            <a:br>
              <a:rPr lang="en-US" sz="4400" dirty="0">
                <a:solidFill>
                  <a:srgbClr val="FFFFFF"/>
                </a:solidFill>
              </a:rPr>
            </a:br>
            <a:r>
              <a:rPr lang="en-US" sz="4400" dirty="0">
                <a:solidFill>
                  <a:srgbClr val="FFFFFF"/>
                </a:solidFill>
              </a:rPr>
              <a:t>goal </a:t>
            </a:r>
            <a:br>
              <a:rPr lang="en-US" sz="4400" dirty="0">
                <a:solidFill>
                  <a:srgbClr val="FFFFFF"/>
                </a:solidFill>
              </a:rPr>
            </a:br>
            <a:br>
              <a:rPr lang="en-US" sz="1200" dirty="0">
                <a:latin typeface="Georgia" panose="02040502050405020303" pitchFamily="18" charset="0"/>
                <a:ea typeface="Calibri" panose="020F0502020204030204" pitchFamily="34" charset="0"/>
                <a:cs typeface="Times New Roman" panose="02020603050405020304" pitchFamily="18" charset="0"/>
              </a:rPr>
            </a:br>
            <a:r>
              <a:rPr lang="en-US" sz="2200" dirty="0">
                <a:solidFill>
                  <a:schemeClr val="bg1"/>
                </a:solidFill>
                <a:latin typeface="Georgia" panose="02040502050405020303" pitchFamily="18" charset="0"/>
              </a:rPr>
              <a:t>advance a series that promotes IDA Initiative's commitment and intention for equity and justice</a:t>
            </a:r>
            <a:br>
              <a:rPr lang="en-US" sz="800" dirty="0">
                <a:latin typeface="Georgia" panose="02040502050405020303"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solidFill>
                  <a:srgbClr val="FFFFFF"/>
                </a:solidFill>
              </a:rPr>
            </a:br>
            <a:br>
              <a:rPr lang="en-US" sz="2000" dirty="0">
                <a:solidFill>
                  <a:schemeClr val="bg1"/>
                </a:solidFill>
              </a:rPr>
            </a:br>
            <a:br>
              <a:rPr lang="en-US" sz="4400" dirty="0">
                <a:solidFill>
                  <a:schemeClr val="tx1">
                    <a:lumMod val="75000"/>
                    <a:lumOff val="25000"/>
                  </a:schemeClr>
                </a:solidFill>
              </a:rPr>
            </a:br>
            <a:endParaRPr lang="en-US" sz="4400" dirty="0">
              <a:solidFill>
                <a:srgbClr val="FFFFFF"/>
              </a:solidFill>
            </a:endParaRPr>
          </a:p>
        </p:txBody>
      </p:sp>
      <p:sp>
        <p:nvSpPr>
          <p:cNvPr id="3" name="TextBox 2">
            <a:extLst>
              <a:ext uri="{FF2B5EF4-FFF2-40B4-BE49-F238E27FC236}">
                <a16:creationId xmlns:a16="http://schemas.microsoft.com/office/drawing/2014/main" id="{AA8A7873-930F-46B1-8CC9-6F887AC0C926}"/>
              </a:ext>
            </a:extLst>
          </p:cNvPr>
          <p:cNvSpPr txBox="1"/>
          <p:nvPr/>
        </p:nvSpPr>
        <p:spPr>
          <a:xfrm>
            <a:off x="5231958" y="605896"/>
            <a:ext cx="6370762" cy="5937144"/>
          </a:xfrm>
          <a:prstGeom prst="rect">
            <a:avLst/>
          </a:prstGeom>
        </p:spPr>
        <p:txBody>
          <a:bodyPr vert="horz" lIns="0" tIns="45720" rIns="0" bIns="45720" rtlCol="0" anchor="ctr">
            <a:normAutofit/>
          </a:bodyPr>
          <a:lstStyle/>
          <a:p>
            <a:pPr>
              <a:spcAft>
                <a:spcPts val="600"/>
              </a:spcAft>
              <a:buFont typeface="Calibri" panose="020F0502020204030204" pitchFamily="34" charset="0"/>
            </a:pPr>
            <a:endParaRPr lang="en-US" sz="2400" dirty="0">
              <a:solidFill>
                <a:schemeClr val="tx1">
                  <a:lumMod val="75000"/>
                  <a:lumOff val="25000"/>
                </a:schemeClr>
              </a:solidFill>
            </a:endParaRPr>
          </a:p>
          <a:p>
            <a:pPr>
              <a:spcAft>
                <a:spcPts val="600"/>
              </a:spcAft>
              <a:buFont typeface="Calibri" panose="020F0502020204030204" pitchFamily="34" charset="0"/>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9E6F38-3CC3-4F6A-BE31-E62D229AD8AC}"/>
              </a:ext>
            </a:extLst>
          </p:cNvPr>
          <p:cNvSpPr txBox="1"/>
          <p:nvPr/>
        </p:nvSpPr>
        <p:spPr>
          <a:xfrm>
            <a:off x="5068814" y="1141155"/>
            <a:ext cx="6533905" cy="3046988"/>
          </a:xfrm>
          <a:prstGeom prst="rect">
            <a:avLst/>
          </a:prstGeom>
          <a:noFill/>
        </p:spPr>
        <p:txBody>
          <a:bodyPr wrap="square">
            <a:spAutoFit/>
          </a:bodyPr>
          <a:lstStyle/>
          <a:p>
            <a:pPr lvl="0"/>
            <a:r>
              <a:rPr lang="en-US" sz="2400" dirty="0">
                <a:latin typeface="Georgia" panose="02040502050405020303" pitchFamily="18" charset="0"/>
              </a:rPr>
              <a:t>If the EDI core series becomes a requirement, then what impacts might that have on you, your organization, and savers? </a:t>
            </a:r>
          </a:p>
          <a:p>
            <a:pPr lvl="0"/>
            <a:endParaRPr lang="en-US" sz="2400" dirty="0">
              <a:latin typeface="Georgia" panose="02040502050405020303" pitchFamily="18" charset="0"/>
            </a:endParaRPr>
          </a:p>
          <a:p>
            <a:pPr lvl="0"/>
            <a:r>
              <a:rPr lang="en-US" sz="2400" b="1" dirty="0">
                <a:latin typeface="Georgia" panose="02040502050405020303" pitchFamily="18" charset="0"/>
              </a:rPr>
              <a:t>Note:</a:t>
            </a:r>
          </a:p>
          <a:p>
            <a:pPr lvl="0"/>
            <a:r>
              <a:rPr lang="en-US" sz="2400" i="1" dirty="0">
                <a:latin typeface="Georgia" panose="02040502050405020303" pitchFamily="18" charset="0"/>
              </a:rPr>
              <a:t>Be strength based and real consider both positive and challenges in advancing IDA Initiative service</a:t>
            </a:r>
            <a:endParaRPr lang="en-US" sz="2400" dirty="0">
              <a:latin typeface="Georgia" panose="02040502050405020303" pitchFamily="18" charset="0"/>
            </a:endParaRPr>
          </a:p>
        </p:txBody>
      </p:sp>
    </p:spTree>
    <p:extLst>
      <p:ext uri="{BB962C8B-B14F-4D97-AF65-F5344CB8AC3E}">
        <p14:creationId xmlns:p14="http://schemas.microsoft.com/office/powerpoint/2010/main" val="193288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4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4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69" y="605896"/>
            <a:ext cx="3642309" cy="5646208"/>
          </a:xfrm>
        </p:spPr>
        <p:txBody>
          <a:bodyPr vert="horz" lIns="91440" tIns="45720" rIns="91440" bIns="45720" rtlCol="0" anchor="ctr">
            <a:normAutofit fontScale="90000"/>
          </a:bodyPr>
          <a:lstStyle/>
          <a:p>
            <a:pPr marL="342900" indent="-342900">
              <a:lnSpc>
                <a:spcPct val="107000"/>
              </a:lnSpc>
              <a:spcBef>
                <a:spcPts val="0"/>
              </a:spcBef>
              <a:buFont typeface="Symbol" panose="05050102010706020507" pitchFamily="18" charset="2"/>
              <a:buChar char=""/>
            </a:pPr>
            <a:br>
              <a:rPr lang="en-US" sz="4400" dirty="0">
                <a:solidFill>
                  <a:srgbClr val="FFFFFF"/>
                </a:solidFill>
              </a:rPr>
            </a:br>
            <a:r>
              <a:rPr lang="en-US" sz="4400" dirty="0">
                <a:solidFill>
                  <a:srgbClr val="FFFFFF"/>
                </a:solidFill>
              </a:rPr>
              <a:t>goal</a:t>
            </a:r>
            <a:br>
              <a:rPr lang="en-US" sz="4400" dirty="0">
                <a:solidFill>
                  <a:srgbClr val="FFFFFF"/>
                </a:solidFill>
              </a:rPr>
            </a:br>
            <a:r>
              <a:rPr lang="en-US" sz="22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(aspirational) strengthening the quality of service by developing culturally competent staff and anti-racist, anti-biased, equitable and inclusive services for the IDA initiative.</a:t>
            </a:r>
            <a:br>
              <a:rPr lang="en-US" sz="4400" dirty="0">
                <a:effectLst/>
                <a:latin typeface="Georgia" panose="02040502050405020303" pitchFamily="18" charset="0"/>
                <a:ea typeface="Calibri" panose="020F0502020204030204" pitchFamily="34" charset="0"/>
                <a:cs typeface="Times New Roman" panose="02020603050405020304" pitchFamily="18" charset="0"/>
              </a:rPr>
            </a:br>
            <a:br>
              <a:rPr lang="en-US" sz="4400" dirty="0">
                <a:solidFill>
                  <a:srgbClr val="FFFFFF"/>
                </a:solidFill>
              </a:rPr>
            </a:br>
            <a:br>
              <a:rPr lang="en-US" sz="4400" dirty="0">
                <a:solidFill>
                  <a:srgbClr val="FFFFFF"/>
                </a:solidFill>
              </a:rPr>
            </a:br>
            <a:br>
              <a:rPr lang="en-US" sz="2000" dirty="0">
                <a:solidFill>
                  <a:schemeClr val="bg1"/>
                </a:solidFill>
              </a:rPr>
            </a:br>
            <a:br>
              <a:rPr lang="en-US" sz="4400" dirty="0">
                <a:solidFill>
                  <a:schemeClr val="tx1">
                    <a:lumMod val="75000"/>
                    <a:lumOff val="25000"/>
                  </a:schemeClr>
                </a:solidFill>
              </a:rPr>
            </a:br>
            <a:endParaRPr lang="en-US" sz="4400" dirty="0">
              <a:solidFill>
                <a:srgbClr val="FFFFFF"/>
              </a:solidFill>
            </a:endParaRPr>
          </a:p>
        </p:txBody>
      </p:sp>
      <p:sp>
        <p:nvSpPr>
          <p:cNvPr id="3" name="TextBox 2">
            <a:extLst>
              <a:ext uri="{FF2B5EF4-FFF2-40B4-BE49-F238E27FC236}">
                <a16:creationId xmlns:a16="http://schemas.microsoft.com/office/drawing/2014/main" id="{AA8A7873-930F-46B1-8CC9-6F887AC0C926}"/>
              </a:ext>
            </a:extLst>
          </p:cNvPr>
          <p:cNvSpPr txBox="1"/>
          <p:nvPr/>
        </p:nvSpPr>
        <p:spPr>
          <a:xfrm>
            <a:off x="5231958" y="605896"/>
            <a:ext cx="6370762" cy="5937144"/>
          </a:xfrm>
          <a:prstGeom prst="rect">
            <a:avLst/>
          </a:prstGeom>
        </p:spPr>
        <p:txBody>
          <a:bodyPr vert="horz" lIns="0" tIns="45720" rIns="0" bIns="45720" rtlCol="0" anchor="ctr">
            <a:normAutofit/>
          </a:bodyPr>
          <a:lstStyle/>
          <a:p>
            <a:pPr>
              <a:spcAft>
                <a:spcPts val="600"/>
              </a:spcAft>
              <a:buFont typeface="Calibri" panose="020F0502020204030204" pitchFamily="34" charset="0"/>
            </a:pPr>
            <a:endParaRPr lang="en-US" sz="2400" dirty="0">
              <a:solidFill>
                <a:schemeClr val="tx1">
                  <a:lumMod val="75000"/>
                  <a:lumOff val="25000"/>
                </a:schemeClr>
              </a:solidFill>
            </a:endParaRPr>
          </a:p>
          <a:p>
            <a:pPr>
              <a:spcAft>
                <a:spcPts val="600"/>
              </a:spcAft>
              <a:buFont typeface="Calibri" panose="020F0502020204030204" pitchFamily="34" charset="0"/>
            </a:pPr>
            <a:endParaRPr lang="en-US" sz="2400" dirty="0">
              <a:solidFill>
                <a:schemeClr val="tx1">
                  <a:lumMod val="75000"/>
                  <a:lumOff val="25000"/>
                </a:schemeClr>
              </a:solidFill>
            </a:endParaRPr>
          </a:p>
        </p:txBody>
      </p:sp>
      <p:sp>
        <p:nvSpPr>
          <p:cNvPr id="10" name="TextBox 9">
            <a:extLst>
              <a:ext uri="{FF2B5EF4-FFF2-40B4-BE49-F238E27FC236}">
                <a16:creationId xmlns:a16="http://schemas.microsoft.com/office/drawing/2014/main" id="{99ED1083-E645-4E01-BFC0-D9B6FE81819C}"/>
              </a:ext>
            </a:extLst>
          </p:cNvPr>
          <p:cNvSpPr txBox="1"/>
          <p:nvPr/>
        </p:nvSpPr>
        <p:spPr>
          <a:xfrm>
            <a:off x="4967940" y="1258136"/>
            <a:ext cx="6484349" cy="2677656"/>
          </a:xfrm>
          <a:prstGeom prst="rect">
            <a:avLst/>
          </a:prstGeom>
          <a:noFill/>
        </p:spPr>
        <p:txBody>
          <a:bodyPr wrap="square">
            <a:spAutoFit/>
          </a:bodyPr>
          <a:lstStyle/>
          <a:p>
            <a:pPr lvl="0"/>
            <a:r>
              <a:rPr lang="en-US" sz="2400" dirty="0">
                <a:latin typeface="Georgia" panose="02040502050405020303" pitchFamily="18" charset="0"/>
              </a:rPr>
              <a:t>What type of structure ( practitioners/trainers, virtual, small groups, webinars, and or racial caucusing) would best serve your development needs? </a:t>
            </a:r>
          </a:p>
          <a:p>
            <a:pPr lvl="0"/>
            <a:endParaRPr lang="en-US" sz="2400" dirty="0">
              <a:latin typeface="Georgia" panose="02040502050405020303" pitchFamily="18" charset="0"/>
            </a:endParaRPr>
          </a:p>
          <a:p>
            <a:r>
              <a:rPr lang="en-US" sz="2400" dirty="0">
                <a:latin typeface="Georgia" panose="02040502050405020303" pitchFamily="18" charset="0"/>
              </a:rPr>
              <a:t>What are somethings we need to consider? </a:t>
            </a:r>
          </a:p>
          <a:p>
            <a:pPr lvl="0"/>
            <a:endParaRPr lang="en-US" sz="2400" dirty="0">
              <a:latin typeface="Georgia" panose="02040502050405020303" pitchFamily="18" charset="0"/>
            </a:endParaRPr>
          </a:p>
        </p:txBody>
      </p:sp>
    </p:spTree>
    <p:extLst>
      <p:ext uri="{BB962C8B-B14F-4D97-AF65-F5344CB8AC3E}">
        <p14:creationId xmlns:p14="http://schemas.microsoft.com/office/powerpoint/2010/main" val="211854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chemeClr val="bg1"/>
                </a:solidFill>
              </a:rPr>
              <a:t> IDA FO</a:t>
            </a:r>
            <a:br>
              <a:rPr lang="en-US" sz="3600" dirty="0">
                <a:solidFill>
                  <a:schemeClr val="bg1"/>
                </a:solidFill>
              </a:rPr>
            </a:br>
            <a:r>
              <a:rPr lang="en-US" sz="3600" dirty="0">
                <a:solidFill>
                  <a:schemeClr val="bg1"/>
                </a:solidFill>
              </a:rPr>
              <a:t>Engagement</a:t>
            </a:r>
            <a:br>
              <a:rPr lang="en-US" sz="3600" dirty="0">
                <a:solidFill>
                  <a:schemeClr val="bg1"/>
                </a:solidFill>
              </a:rPr>
            </a:br>
            <a:br>
              <a:rPr lang="en-US" sz="3600" dirty="0">
                <a:solidFill>
                  <a:schemeClr val="bg1"/>
                </a:solidFill>
              </a:rPr>
            </a:br>
            <a:r>
              <a:rPr lang="en-US" sz="3600" dirty="0">
                <a:solidFill>
                  <a:schemeClr val="bg1"/>
                </a:solidFill>
              </a:rPr>
              <a:t>Small Group</a:t>
            </a:r>
            <a:br>
              <a:rPr lang="en-US" sz="3600" dirty="0">
                <a:solidFill>
                  <a:schemeClr val="bg1"/>
                </a:solidFill>
              </a:rPr>
            </a:br>
            <a:r>
              <a:rPr lang="en-US" sz="3600" dirty="0">
                <a:solidFill>
                  <a:schemeClr val="bg1"/>
                </a:solidFill>
              </a:rPr>
              <a:t>Discussion Questions</a:t>
            </a:r>
            <a:br>
              <a:rPr lang="en-US" sz="3600" dirty="0">
                <a:solidFill>
                  <a:schemeClr val="bg1"/>
                </a:solidFill>
              </a:rPr>
            </a:br>
            <a:endParaRPr lang="en-US" sz="3600" dirty="0">
              <a:solidFill>
                <a:schemeClr val="bg1"/>
              </a:solidFill>
            </a:endParaRPr>
          </a:p>
        </p:txBody>
      </p:sp>
      <p:graphicFrame>
        <p:nvGraphicFramePr>
          <p:cNvPr id="52" name="TextBox 2">
            <a:extLst>
              <a:ext uri="{FF2B5EF4-FFF2-40B4-BE49-F238E27FC236}">
                <a16:creationId xmlns:a16="http://schemas.microsoft.com/office/drawing/2014/main" id="{DD1CA38B-553B-4BCF-90D8-100D7B0E491F}"/>
              </a:ext>
            </a:extLst>
          </p:cNvPr>
          <p:cNvGraphicFramePr/>
          <p:nvPr>
            <p:extLst>
              <p:ext uri="{D42A27DB-BD31-4B8C-83A1-F6EECF244321}">
                <p14:modId xmlns:p14="http://schemas.microsoft.com/office/powerpoint/2010/main" val="77139584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id="{1E737540-D877-441E-97AB-4C3F4DDE240E}"/>
              </a:ext>
            </a:extLst>
          </p:cNvPr>
          <p:cNvSpPr txBox="1"/>
          <p:nvPr/>
        </p:nvSpPr>
        <p:spPr>
          <a:xfrm>
            <a:off x="5330613" y="0"/>
            <a:ext cx="6096000" cy="646331"/>
          </a:xfrm>
          <a:prstGeom prst="rect">
            <a:avLst/>
          </a:prstGeom>
          <a:noFill/>
        </p:spPr>
        <p:txBody>
          <a:bodyPr wrap="square">
            <a:spAutoFit/>
          </a:bodyPr>
          <a:lstStyle/>
          <a:p>
            <a:pPr lvl="0" algn="ctr"/>
            <a:r>
              <a:rPr lang="en-US" b="1" dirty="0"/>
              <a:t>advance a series that promotes NP/IDA equity and justice commitment and intention</a:t>
            </a:r>
          </a:p>
        </p:txBody>
      </p:sp>
    </p:spTree>
    <p:extLst>
      <p:ext uri="{BB962C8B-B14F-4D97-AF65-F5344CB8AC3E}">
        <p14:creationId xmlns:p14="http://schemas.microsoft.com/office/powerpoint/2010/main" val="176955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dirty="0">
                <a:solidFill>
                  <a:schemeClr val="bg1"/>
                </a:solidFill>
              </a:rPr>
              <a:t> IDA INPUTS</a:t>
            </a:r>
            <a:br>
              <a:rPr lang="en-US" sz="3600" dirty="0">
                <a:solidFill>
                  <a:schemeClr val="bg1"/>
                </a:solidFill>
              </a:rPr>
            </a:br>
            <a:endParaRPr lang="en-US" sz="3600" dirty="0">
              <a:solidFill>
                <a:schemeClr val="bg1"/>
              </a:solidFill>
            </a:endParaRPr>
          </a:p>
        </p:txBody>
      </p:sp>
      <p:graphicFrame>
        <p:nvGraphicFramePr>
          <p:cNvPr id="52" name="TextBox 2">
            <a:extLst>
              <a:ext uri="{FF2B5EF4-FFF2-40B4-BE49-F238E27FC236}">
                <a16:creationId xmlns:a16="http://schemas.microsoft.com/office/drawing/2014/main" id="{DD1CA38B-553B-4BCF-90D8-100D7B0E491F}"/>
              </a:ext>
            </a:extLst>
          </p:cNvPr>
          <p:cNvGraphicFramePr/>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id="{1E737540-D877-441E-97AB-4C3F4DDE240E}"/>
              </a:ext>
            </a:extLst>
          </p:cNvPr>
          <p:cNvSpPr txBox="1"/>
          <p:nvPr/>
        </p:nvSpPr>
        <p:spPr>
          <a:xfrm>
            <a:off x="5330613" y="0"/>
            <a:ext cx="6096000" cy="646331"/>
          </a:xfrm>
          <a:prstGeom prst="rect">
            <a:avLst/>
          </a:prstGeom>
          <a:noFill/>
        </p:spPr>
        <p:txBody>
          <a:bodyPr wrap="square">
            <a:spAutoFit/>
          </a:bodyPr>
          <a:lstStyle/>
          <a:p>
            <a:pPr lvl="0" algn="ctr"/>
            <a:r>
              <a:rPr lang="en-US" b="1" dirty="0"/>
              <a:t>advance a series that promotes NP/IDA equity and justice commitment and intention</a:t>
            </a:r>
          </a:p>
        </p:txBody>
      </p:sp>
    </p:spTree>
    <p:extLst>
      <p:ext uri="{BB962C8B-B14F-4D97-AF65-F5344CB8AC3E}">
        <p14:creationId xmlns:p14="http://schemas.microsoft.com/office/powerpoint/2010/main" val="384940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EDI Training Audit Report</a:t>
            </a:r>
            <a:br>
              <a:rPr lang="en-US" sz="3600" dirty="0">
                <a:solidFill>
                  <a:schemeClr val="bg1"/>
                </a:solidFill>
              </a:rPr>
            </a:br>
            <a:r>
              <a:rPr lang="en-US" sz="3600" dirty="0">
                <a:solidFill>
                  <a:schemeClr val="bg1"/>
                </a:solidFill>
              </a:rPr>
              <a:t>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405624177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5" name="Straight Connector 8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87" name="Rectangle 86">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06D80-130E-42C6-AB07-09A14A5F3E95}"/>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dirty="0">
                <a:solidFill>
                  <a:schemeClr val="tx1">
                    <a:lumMod val="85000"/>
                    <a:lumOff val="15000"/>
                  </a:schemeClr>
                </a:solidFill>
              </a:rPr>
              <a:t>Let’s hop into the DeLorean. Go back into time…</a:t>
            </a:r>
          </a:p>
        </p:txBody>
      </p:sp>
      <p:pic>
        <p:nvPicPr>
          <p:cNvPr id="3" name="Picture 4" descr="DeLorean Time Machine Car from Back to the Future Cardboard Cutout">
            <a:extLst>
              <a:ext uri="{FF2B5EF4-FFF2-40B4-BE49-F238E27FC236}">
                <a16:creationId xmlns:a16="http://schemas.microsoft.com/office/drawing/2014/main" id="{105FC943-2634-4823-A0D7-E71964E22A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689195"/>
            <a:ext cx="6912217" cy="4930370"/>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3D08CE5F-5D88-49AC-A949-FB02C267E03B}"/>
              </a:ext>
            </a:extLst>
          </p:cNvPr>
          <p:cNvSpPr txBox="1"/>
          <p:nvPr/>
        </p:nvSpPr>
        <p:spPr>
          <a:xfrm>
            <a:off x="8433786" y="4776186"/>
            <a:ext cx="2814222" cy="584775"/>
          </a:xfrm>
          <a:prstGeom prst="rect">
            <a:avLst/>
          </a:prstGeom>
          <a:noFill/>
        </p:spPr>
        <p:txBody>
          <a:bodyPr wrap="square" rtlCol="0">
            <a:spAutoFit/>
          </a:bodyPr>
          <a:lstStyle/>
          <a:p>
            <a:pPr algn="ctr"/>
            <a:r>
              <a:rPr lang="en-US" sz="3200" b="1" dirty="0"/>
              <a:t>Activity</a:t>
            </a:r>
            <a:r>
              <a:rPr lang="en-US" dirty="0"/>
              <a:t> </a:t>
            </a:r>
          </a:p>
        </p:txBody>
      </p:sp>
    </p:spTree>
    <p:extLst>
      <p:ext uri="{BB962C8B-B14F-4D97-AF65-F5344CB8AC3E}">
        <p14:creationId xmlns:p14="http://schemas.microsoft.com/office/powerpoint/2010/main" val="232937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3600" dirty="0">
                <a:solidFill>
                  <a:schemeClr val="bg1"/>
                </a:solidFill>
              </a:rPr>
              <a:t> IDA EDI TRAININGS</a:t>
            </a:r>
            <a:br>
              <a:rPr lang="en-US" sz="3600" dirty="0">
                <a:solidFill>
                  <a:schemeClr val="bg1"/>
                </a:solidFill>
              </a:rPr>
            </a:br>
            <a:r>
              <a:rPr lang="en-US" sz="3600" dirty="0">
                <a:solidFill>
                  <a:schemeClr val="bg1"/>
                </a:solidFill>
              </a:rPr>
              <a:t>rearview</a:t>
            </a:r>
          </a:p>
        </p:txBody>
      </p:sp>
      <p:sp>
        <p:nvSpPr>
          <p:cNvPr id="9" name="TextBox 8">
            <a:extLst>
              <a:ext uri="{FF2B5EF4-FFF2-40B4-BE49-F238E27FC236}">
                <a16:creationId xmlns:a16="http://schemas.microsoft.com/office/drawing/2014/main" id="{5271D6A7-B2F1-488B-AFEF-B53BB5134516}"/>
              </a:ext>
            </a:extLst>
          </p:cNvPr>
          <p:cNvSpPr txBox="1"/>
          <p:nvPr/>
        </p:nvSpPr>
        <p:spPr>
          <a:xfrm>
            <a:off x="5092700" y="0"/>
            <a:ext cx="6096000" cy="646331"/>
          </a:xfrm>
          <a:prstGeom prst="rect">
            <a:avLst/>
          </a:prstGeom>
          <a:noFill/>
        </p:spPr>
        <p:txBody>
          <a:bodyPr wrap="square">
            <a:spAutoFit/>
          </a:bodyPr>
          <a:lstStyle/>
          <a:p>
            <a:pPr lvl="0" algn="ctr"/>
            <a:r>
              <a:rPr lang="en-US" b="1" dirty="0"/>
              <a:t>advance a series that promotes IDA Initiative commitment and intention for equity and justice.</a:t>
            </a:r>
          </a:p>
        </p:txBody>
      </p:sp>
      <p:sp>
        <p:nvSpPr>
          <p:cNvPr id="4" name="TextBox 3">
            <a:extLst>
              <a:ext uri="{FF2B5EF4-FFF2-40B4-BE49-F238E27FC236}">
                <a16:creationId xmlns:a16="http://schemas.microsoft.com/office/drawing/2014/main" id="{70294A7B-C3D4-4B9B-9F81-A7194048C571}"/>
              </a:ext>
            </a:extLst>
          </p:cNvPr>
          <p:cNvSpPr txBox="1"/>
          <p:nvPr/>
        </p:nvSpPr>
        <p:spPr>
          <a:xfrm>
            <a:off x="4589754" y="1349406"/>
            <a:ext cx="7109875" cy="4062651"/>
          </a:xfrm>
          <a:prstGeom prst="rect">
            <a:avLst/>
          </a:prstGeom>
          <a:noFill/>
        </p:spPr>
        <p:txBody>
          <a:bodyPr wrap="square" rtlCol="0">
            <a:spAutoFit/>
          </a:bodyPr>
          <a:lstStyle/>
          <a:p>
            <a:r>
              <a:rPr lang="en-US" sz="2400" b="1" dirty="0"/>
              <a:t>2020</a:t>
            </a:r>
            <a:r>
              <a:rPr lang="en-US" sz="2000" b="1" dirty="0"/>
              <a:t> </a:t>
            </a:r>
          </a:p>
          <a:p>
            <a:endParaRPr lang="en-US" dirty="0"/>
          </a:p>
          <a:p>
            <a:r>
              <a:rPr lang="en-US" dirty="0"/>
              <a:t>8/26/2020: Trauma Informed Approaches: by Trauma Informed Oregon</a:t>
            </a:r>
          </a:p>
          <a:p>
            <a:r>
              <a:rPr lang="en-US" dirty="0"/>
              <a:t> </a:t>
            </a:r>
          </a:p>
          <a:p>
            <a:r>
              <a:rPr lang="en-US" dirty="0"/>
              <a:t>9/25/2020: Foundations of racial equity part 1 by CEI </a:t>
            </a:r>
          </a:p>
          <a:p>
            <a:endParaRPr lang="en-US" dirty="0"/>
          </a:p>
          <a:p>
            <a:r>
              <a:rPr lang="en-US" dirty="0"/>
              <a:t>10/8/2020: Foundations of racial equity part 2 by CEI </a:t>
            </a:r>
          </a:p>
          <a:p>
            <a:endParaRPr lang="en-US" dirty="0"/>
          </a:p>
          <a:p>
            <a:r>
              <a:rPr lang="en-US" dirty="0"/>
              <a:t>10/29/2020: IDA Cultural narratives about poverty by Brandeis</a:t>
            </a:r>
          </a:p>
          <a:p>
            <a:r>
              <a:rPr lang="en-US" dirty="0"/>
              <a:t> </a:t>
            </a:r>
          </a:p>
          <a:p>
            <a:r>
              <a:rPr lang="en-US" dirty="0"/>
              <a:t>RE Conference 2020: which included Building a Housing Justice Movement, Black Leaders’ Visions for Housing and Economic Justice, Achieving Racial Economic Justice, Let’s Talk Economic Justice, and Community Economic and Housing Justice </a:t>
            </a:r>
          </a:p>
        </p:txBody>
      </p:sp>
    </p:spTree>
    <p:extLst>
      <p:ext uri="{BB962C8B-B14F-4D97-AF65-F5344CB8AC3E}">
        <p14:creationId xmlns:p14="http://schemas.microsoft.com/office/powerpoint/2010/main" val="126366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8" name="Straight Connector 5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70" y="516835"/>
            <a:ext cx="3084844" cy="5772840"/>
          </a:xfrm>
        </p:spPr>
        <p:txBody>
          <a:bodyPr vert="horz" lIns="91440" tIns="45720" rIns="91440" bIns="45720" rtlCol="0" anchor="ctr">
            <a:normAutofit/>
          </a:bodyPr>
          <a:lstStyle/>
          <a:p>
            <a:pPr algn="ctr"/>
            <a:r>
              <a:rPr lang="en-US" sz="3600" dirty="0">
                <a:solidFill>
                  <a:schemeClr val="bg1"/>
                </a:solidFill>
              </a:rPr>
              <a:t> IDA EDI TRAININGS</a:t>
            </a:r>
            <a:br>
              <a:rPr lang="en-US" sz="3600" dirty="0">
                <a:solidFill>
                  <a:schemeClr val="bg1"/>
                </a:solidFill>
              </a:rPr>
            </a:br>
            <a:r>
              <a:rPr lang="en-US" sz="3600" dirty="0">
                <a:solidFill>
                  <a:schemeClr val="bg1"/>
                </a:solidFill>
              </a:rPr>
              <a:t>rearview</a:t>
            </a:r>
          </a:p>
        </p:txBody>
      </p:sp>
      <p:sp>
        <p:nvSpPr>
          <p:cNvPr id="9" name="TextBox 8">
            <a:extLst>
              <a:ext uri="{FF2B5EF4-FFF2-40B4-BE49-F238E27FC236}">
                <a16:creationId xmlns:a16="http://schemas.microsoft.com/office/drawing/2014/main" id="{5271D6A7-B2F1-488B-AFEF-B53BB5134516}"/>
              </a:ext>
            </a:extLst>
          </p:cNvPr>
          <p:cNvSpPr txBox="1"/>
          <p:nvPr/>
        </p:nvSpPr>
        <p:spPr>
          <a:xfrm>
            <a:off x="5092700" y="0"/>
            <a:ext cx="6096000" cy="646331"/>
          </a:xfrm>
          <a:prstGeom prst="rect">
            <a:avLst/>
          </a:prstGeom>
          <a:noFill/>
        </p:spPr>
        <p:txBody>
          <a:bodyPr wrap="square">
            <a:spAutoFit/>
          </a:bodyPr>
          <a:lstStyle/>
          <a:p>
            <a:pPr lvl="0" algn="ctr"/>
            <a:r>
              <a:rPr lang="en-US" b="1" dirty="0"/>
              <a:t>advance a series that promotes IDA Initiative's commitment and intention for equity and justice</a:t>
            </a:r>
          </a:p>
        </p:txBody>
      </p:sp>
      <p:sp>
        <p:nvSpPr>
          <p:cNvPr id="4" name="TextBox 3">
            <a:extLst>
              <a:ext uri="{FF2B5EF4-FFF2-40B4-BE49-F238E27FC236}">
                <a16:creationId xmlns:a16="http://schemas.microsoft.com/office/drawing/2014/main" id="{70294A7B-C3D4-4B9B-9F81-A7194048C571}"/>
              </a:ext>
            </a:extLst>
          </p:cNvPr>
          <p:cNvSpPr txBox="1"/>
          <p:nvPr/>
        </p:nvSpPr>
        <p:spPr>
          <a:xfrm>
            <a:off x="4385568" y="989926"/>
            <a:ext cx="7109875" cy="5355312"/>
          </a:xfrm>
          <a:prstGeom prst="rect">
            <a:avLst/>
          </a:prstGeom>
          <a:noFill/>
        </p:spPr>
        <p:txBody>
          <a:bodyPr wrap="square" rtlCol="0">
            <a:spAutoFit/>
          </a:bodyPr>
          <a:lstStyle/>
          <a:p>
            <a:r>
              <a:rPr lang="en-US" sz="2400" b="1" dirty="0"/>
              <a:t>2021</a:t>
            </a:r>
            <a:r>
              <a:rPr lang="en-US" dirty="0"/>
              <a:t> </a:t>
            </a:r>
          </a:p>
          <a:p>
            <a:endParaRPr lang="en-US" sz="1600" dirty="0"/>
          </a:p>
          <a:p>
            <a:r>
              <a:rPr lang="en-US" sz="1600" dirty="0"/>
              <a:t>2/4/2021:  IDA Racial Equity Filters and program design: by NP and CASA  </a:t>
            </a:r>
          </a:p>
          <a:p>
            <a:endParaRPr lang="en-US" sz="1600" dirty="0"/>
          </a:p>
          <a:p>
            <a:r>
              <a:rPr lang="en-US" sz="1600" dirty="0"/>
              <a:t>3/30/2021: Economic Legacies Matter Part I:  The Just World Hypothesis, Our Economic System and GDP, and Introducing financial story activity. By NP </a:t>
            </a:r>
          </a:p>
          <a:p>
            <a:endParaRPr lang="en-US" sz="1600" dirty="0"/>
          </a:p>
          <a:p>
            <a:r>
              <a:rPr lang="en-US" sz="1600" dirty="0"/>
              <a:t>4/13/2021: Economic Legacies Matter Part II: Credit Scoring, Financial Institutions and systemic oppression, Introducing boosts and blocks in your own financial story. By NP </a:t>
            </a:r>
          </a:p>
          <a:p>
            <a:endParaRPr lang="en-US" sz="1600" dirty="0"/>
          </a:p>
          <a:p>
            <a:r>
              <a:rPr lang="en-US" sz="1600" dirty="0"/>
              <a:t>4/27/2021: Economic Legacies Matter Part III: Tax Policy and the Racial wealth Gap. By NP </a:t>
            </a:r>
          </a:p>
          <a:p>
            <a:endParaRPr lang="en-US" sz="1600" dirty="0"/>
          </a:p>
          <a:p>
            <a:r>
              <a:rPr lang="en-US" sz="1600" dirty="0"/>
              <a:t>2021_05: Equity and the Law: IDA panel and retreat, By NP and OHCS </a:t>
            </a:r>
          </a:p>
          <a:p>
            <a:endParaRPr lang="en-US" sz="1600" dirty="0"/>
          </a:p>
          <a:p>
            <a:r>
              <a:rPr lang="en-US" sz="1600" dirty="0"/>
              <a:t>6/23/2021: Equity Centered Financial Coaching in Oregon (https://assetfunders.org/resource/equity-centered-financial-coaching-in-oregon/)  </a:t>
            </a:r>
          </a:p>
          <a:p>
            <a:endParaRPr lang="en-US" sz="1600" dirty="0"/>
          </a:p>
          <a:p>
            <a:r>
              <a:rPr lang="en-US" sz="1600" dirty="0"/>
              <a:t>2021 IDA Day: Racial Wealth Divide, IDA Vision, Financial Coaching, and Working with the Disability Community By NP </a:t>
            </a:r>
          </a:p>
        </p:txBody>
      </p:sp>
    </p:spTree>
    <p:extLst>
      <p:ext uri="{BB962C8B-B14F-4D97-AF65-F5344CB8AC3E}">
        <p14:creationId xmlns:p14="http://schemas.microsoft.com/office/powerpoint/2010/main" val="342578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642259" y="634946"/>
            <a:ext cx="3372529" cy="5055904"/>
          </a:xfrm>
        </p:spPr>
        <p:txBody>
          <a:bodyPr anchor="ctr">
            <a:normAutofit/>
          </a:bodyPr>
          <a:lstStyle/>
          <a:p>
            <a:r>
              <a:rPr lang="en-US" dirty="0"/>
              <a:t>EDI Training </a:t>
            </a:r>
            <a:br>
              <a:rPr lang="en-US" dirty="0"/>
            </a:br>
            <a:r>
              <a:rPr lang="en-US" dirty="0"/>
              <a:t>objectives</a:t>
            </a:r>
            <a:br>
              <a:rPr lang="en-US" dirty="0"/>
            </a:br>
            <a:r>
              <a:rPr lang="en-US" dirty="0"/>
              <a:t> </a:t>
            </a:r>
          </a:p>
        </p:txBody>
      </p:sp>
      <p:cxnSp>
        <p:nvCxnSpPr>
          <p:cNvPr id="25" name="Straight Connector 24">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718917413"/>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40393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4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4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69" y="605896"/>
            <a:ext cx="3642309" cy="5646208"/>
          </a:xfrm>
        </p:spPr>
        <p:txBody>
          <a:bodyPr vert="horz" lIns="91440" tIns="45720" rIns="91440" bIns="45720" rtlCol="0" anchor="ctr">
            <a:normAutofit fontScale="90000"/>
          </a:bodyPr>
          <a:lstStyle/>
          <a:p>
            <a:r>
              <a:rPr lang="en-US" sz="4400" dirty="0">
                <a:solidFill>
                  <a:srgbClr val="FFFFFF"/>
                </a:solidFill>
              </a:rPr>
              <a:t>summary</a:t>
            </a:r>
            <a:br>
              <a:rPr lang="en-US" sz="4400" dirty="0">
                <a:solidFill>
                  <a:srgbClr val="FFFFFF"/>
                </a:solidFill>
              </a:rPr>
            </a:br>
            <a:r>
              <a:rPr lang="en-US" sz="4400" dirty="0">
                <a:solidFill>
                  <a:srgbClr val="FFFFFF"/>
                </a:solidFill>
              </a:rPr>
              <a:t>considerations</a:t>
            </a:r>
            <a:br>
              <a:rPr lang="en-US" sz="4400" dirty="0">
                <a:solidFill>
                  <a:srgbClr val="FFFFFF"/>
                </a:solidFill>
              </a:rPr>
            </a:br>
            <a:br>
              <a:rPr lang="en-US" sz="4400" dirty="0">
                <a:solidFill>
                  <a:srgbClr val="FFFFFF"/>
                </a:solidFill>
              </a:rPr>
            </a:br>
            <a:r>
              <a:rPr lang="en-US" sz="2400" dirty="0">
                <a:solidFill>
                  <a:srgbClr val="FFFFFF"/>
                </a:solidFill>
              </a:rPr>
              <a:t>Intentionality - </a:t>
            </a:r>
            <a:r>
              <a:rPr lang="en-US" sz="2400" dirty="0">
                <a:solidFill>
                  <a:schemeClr val="bg1"/>
                </a:solidFill>
              </a:rPr>
              <a:t>a more cohesive and coordinated approach would likely yield greater impact</a:t>
            </a:r>
            <a:br>
              <a:rPr lang="en-US" sz="2400" dirty="0">
                <a:solidFill>
                  <a:schemeClr val="bg1"/>
                </a:solidFill>
              </a:rPr>
            </a:br>
            <a:br>
              <a:rPr lang="en-US" sz="2400" dirty="0">
                <a:solidFill>
                  <a:schemeClr val="bg1"/>
                </a:solidFill>
              </a:rPr>
            </a:br>
            <a:r>
              <a:rPr lang="en-US" sz="2400" dirty="0">
                <a:solidFill>
                  <a:schemeClr val="bg1"/>
                </a:solidFill>
              </a:rPr>
              <a:t>center race</a:t>
            </a:r>
            <a:br>
              <a:rPr lang="en-US" sz="2400" dirty="0">
                <a:solidFill>
                  <a:schemeClr val="bg1"/>
                </a:solidFill>
              </a:rPr>
            </a:br>
            <a:br>
              <a:rPr lang="en-US" sz="2400" dirty="0">
                <a:solidFill>
                  <a:schemeClr val="bg1"/>
                </a:solidFill>
              </a:rPr>
            </a:br>
            <a:r>
              <a:rPr lang="en-US" sz="2400" dirty="0">
                <a:solidFill>
                  <a:schemeClr val="bg1"/>
                </a:solidFill>
              </a:rPr>
              <a:t>prioritize assessment to measure initiative milestones (impacts). </a:t>
            </a:r>
            <a:br>
              <a:rPr lang="en-US" sz="2400" dirty="0">
                <a:solidFill>
                  <a:schemeClr val="bg1"/>
                </a:solidFill>
              </a:rPr>
            </a:br>
            <a:br>
              <a:rPr lang="en-US" sz="2400" dirty="0">
                <a:solidFill>
                  <a:schemeClr val="bg1"/>
                </a:solidFill>
              </a:rPr>
            </a:br>
            <a:r>
              <a:rPr lang="en-US" sz="2400" dirty="0">
                <a:solidFill>
                  <a:schemeClr val="bg1"/>
                </a:solidFill>
              </a:rPr>
              <a:t>Commitment and capacity?</a:t>
            </a:r>
            <a:br>
              <a:rPr lang="en-US" sz="2400" dirty="0">
                <a:solidFill>
                  <a:schemeClr val="bg1"/>
                </a:solidFill>
              </a:rPr>
            </a:br>
            <a:r>
              <a:rPr lang="en-US" sz="2400" dirty="0">
                <a:solidFill>
                  <a:schemeClr val="bg1"/>
                </a:solidFill>
              </a:rPr>
              <a:t>Level of engagement </a:t>
            </a:r>
            <a:br>
              <a:rPr lang="en-US" sz="2000" dirty="0">
                <a:solidFill>
                  <a:schemeClr val="bg1"/>
                </a:solidFill>
              </a:rPr>
            </a:br>
            <a:br>
              <a:rPr lang="en-US" sz="4400" dirty="0">
                <a:solidFill>
                  <a:schemeClr val="tx1">
                    <a:lumMod val="75000"/>
                    <a:lumOff val="25000"/>
                  </a:schemeClr>
                </a:solidFill>
              </a:rPr>
            </a:br>
            <a:endParaRPr lang="en-US" sz="4400" dirty="0">
              <a:solidFill>
                <a:srgbClr val="FFFFFF"/>
              </a:solidFill>
            </a:endParaRPr>
          </a:p>
        </p:txBody>
      </p:sp>
      <p:sp>
        <p:nvSpPr>
          <p:cNvPr id="3" name="TextBox 2">
            <a:extLst>
              <a:ext uri="{FF2B5EF4-FFF2-40B4-BE49-F238E27FC236}">
                <a16:creationId xmlns:a16="http://schemas.microsoft.com/office/drawing/2014/main" id="{AA8A7873-930F-46B1-8CC9-6F887AC0C926}"/>
              </a:ext>
            </a:extLst>
          </p:cNvPr>
          <p:cNvSpPr txBox="1"/>
          <p:nvPr/>
        </p:nvSpPr>
        <p:spPr>
          <a:xfrm>
            <a:off x="5231958" y="605896"/>
            <a:ext cx="6370762" cy="5937144"/>
          </a:xfrm>
          <a:prstGeom prst="rect">
            <a:avLst/>
          </a:prstGeom>
        </p:spPr>
        <p:txBody>
          <a:bodyPr vert="horz" lIns="0" tIns="45720" rIns="0" bIns="45720" rtlCol="0" anchor="ctr">
            <a:normAutofit fontScale="92500"/>
          </a:bodyPr>
          <a:lstStyle/>
          <a:p>
            <a:pPr marL="342900" indent="-342900">
              <a:spcAft>
                <a:spcPts val="600"/>
              </a:spcAft>
              <a:buFont typeface="Wingdings" panose="05000000000000000000" pitchFamily="2" charset="2"/>
              <a:buChar char="Ø"/>
            </a:pPr>
            <a:r>
              <a:rPr lang="en-US" sz="2400" dirty="0">
                <a:effectLst/>
                <a:ea typeface="Calibri" panose="020F0502020204030204" pitchFamily="34" charset="0"/>
                <a:cs typeface="Times New Roman" panose="02020603050405020304" pitchFamily="18" charset="0"/>
              </a:rPr>
              <a:t>Effort reactionary to the moment.  Did something to do something at-hawk but intentionality and purpose was half-baked.</a:t>
            </a:r>
            <a:endParaRPr lang="en-US" sz="2400" dirty="0">
              <a:solidFill>
                <a:schemeClr val="tx1">
                  <a:lumMod val="75000"/>
                  <a:lumOff val="25000"/>
                </a:schemeClr>
              </a:solidFill>
            </a:endParaRPr>
          </a:p>
          <a:p>
            <a:pPr>
              <a:spcAft>
                <a:spcPts val="600"/>
              </a:spcAft>
              <a:buFont typeface="Calibri" panose="020F0502020204030204" pitchFamily="34" charset="0"/>
            </a:pPr>
            <a:r>
              <a:rPr lang="en-US" sz="2400" b="1" dirty="0">
                <a:solidFill>
                  <a:schemeClr val="tx1">
                    <a:lumMod val="75000"/>
                    <a:lumOff val="25000"/>
                  </a:schemeClr>
                </a:solidFill>
              </a:rPr>
              <a:t>Progress: </a:t>
            </a:r>
            <a:r>
              <a:rPr lang="en-US" sz="2400" dirty="0">
                <a:solidFill>
                  <a:schemeClr val="tx1">
                    <a:lumMod val="75000"/>
                    <a:lumOff val="25000"/>
                  </a:schemeClr>
                </a:solidFill>
              </a:rPr>
              <a:t>Provided EDI training series over two years. Had conversations about race and economics. Built awareness of historical and shared language.  </a:t>
            </a:r>
          </a:p>
          <a:p>
            <a:pPr>
              <a:spcAft>
                <a:spcPts val="600"/>
              </a:spcAft>
              <a:buFont typeface="Calibri" panose="020F0502020204030204" pitchFamily="34" charset="0"/>
            </a:pPr>
            <a:endParaRPr lang="en-US" sz="2400" dirty="0">
              <a:solidFill>
                <a:schemeClr val="tx1">
                  <a:lumMod val="75000"/>
                  <a:lumOff val="25000"/>
                </a:schemeClr>
              </a:solidFill>
            </a:endParaRPr>
          </a:p>
          <a:p>
            <a:pPr marL="342900" indent="-342900">
              <a:spcAft>
                <a:spcPts val="600"/>
              </a:spcAft>
              <a:buFont typeface="Wingdings" panose="05000000000000000000" pitchFamily="2" charset="2"/>
              <a:buChar char="Ø"/>
            </a:pPr>
            <a:r>
              <a:rPr lang="en-US" sz="2400" b="1" dirty="0">
                <a:solidFill>
                  <a:schemeClr val="tx1">
                    <a:lumMod val="75000"/>
                    <a:lumOff val="25000"/>
                  </a:schemeClr>
                </a:solidFill>
              </a:rPr>
              <a:t>Assessment</a:t>
            </a:r>
            <a:r>
              <a:rPr lang="en-US" sz="2400" dirty="0">
                <a:solidFill>
                  <a:schemeClr val="tx1">
                    <a:lumMod val="75000"/>
                    <a:lumOff val="25000"/>
                  </a:schemeClr>
                </a:solidFill>
              </a:rPr>
              <a:t> - unclear at best afterthought</a:t>
            </a:r>
          </a:p>
          <a:p>
            <a:pPr>
              <a:spcAft>
                <a:spcPts val="600"/>
              </a:spcAft>
            </a:pPr>
            <a:r>
              <a:rPr lang="en-US" sz="2400" b="1" dirty="0">
                <a:solidFill>
                  <a:schemeClr val="tx1">
                    <a:lumMod val="75000"/>
                    <a:lumOff val="25000"/>
                  </a:schemeClr>
                </a:solidFill>
              </a:rPr>
              <a:t>Progress: </a:t>
            </a:r>
            <a:r>
              <a:rPr lang="en-US" sz="2400" dirty="0">
                <a:solidFill>
                  <a:schemeClr val="tx1">
                    <a:lumMod val="75000"/>
                    <a:lumOff val="25000"/>
                  </a:schemeClr>
                </a:solidFill>
              </a:rPr>
              <a:t>Evaluations reflect a positive experience, and appreciation of effort and content and stakeholder development (shared language)</a:t>
            </a:r>
          </a:p>
          <a:p>
            <a:pPr>
              <a:spcAft>
                <a:spcPts val="600"/>
              </a:spcAft>
            </a:pPr>
            <a:endParaRPr lang="en-US" sz="2400" dirty="0">
              <a:solidFill>
                <a:schemeClr val="tx1">
                  <a:lumMod val="75000"/>
                  <a:lumOff val="25000"/>
                </a:schemeClr>
              </a:solidFill>
            </a:endParaRPr>
          </a:p>
          <a:p>
            <a:pPr marL="342900" indent="-342900">
              <a:spcAft>
                <a:spcPts val="600"/>
              </a:spcAft>
              <a:buFont typeface="Wingdings" panose="05000000000000000000" pitchFamily="2" charset="2"/>
              <a:buChar char="Ø"/>
            </a:pPr>
            <a:r>
              <a:rPr lang="en-US" sz="2400" b="1" dirty="0">
                <a:solidFill>
                  <a:schemeClr val="tx1">
                    <a:lumMod val="75000"/>
                    <a:lumOff val="25000"/>
                  </a:schemeClr>
                </a:solidFill>
              </a:rPr>
              <a:t>Participation</a:t>
            </a:r>
            <a:r>
              <a:rPr lang="en-US" sz="2400" dirty="0">
                <a:solidFill>
                  <a:schemeClr val="tx1">
                    <a:lumMod val="75000"/>
                    <a:lumOff val="25000"/>
                  </a:schemeClr>
                </a:solidFill>
              </a:rPr>
              <a:t> - Goal Blurry</a:t>
            </a:r>
          </a:p>
          <a:p>
            <a:pPr>
              <a:spcAft>
                <a:spcPts val="600"/>
              </a:spcAft>
            </a:pPr>
            <a:r>
              <a:rPr lang="en-US" sz="2400" b="1" dirty="0">
                <a:solidFill>
                  <a:schemeClr val="tx1">
                    <a:lumMod val="75000"/>
                    <a:lumOff val="25000"/>
                  </a:schemeClr>
                </a:solidFill>
              </a:rPr>
              <a:t>Progress: </a:t>
            </a:r>
            <a:r>
              <a:rPr lang="en-US" sz="2400" dirty="0">
                <a:solidFill>
                  <a:schemeClr val="tx1">
                    <a:lumMod val="75000"/>
                    <a:lumOff val="25000"/>
                  </a:schemeClr>
                </a:solidFill>
              </a:rPr>
              <a:t>Initiate providers engagement and participation increased, and value add.</a:t>
            </a:r>
          </a:p>
          <a:p>
            <a:pPr>
              <a:spcAft>
                <a:spcPts val="600"/>
              </a:spcAft>
              <a:buFont typeface="Calibri" panose="020F0502020204030204" pitchFamily="34" charset="0"/>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68387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0" name="Straight Connector 69">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2" name="Rectangle 71">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1097280" y="286603"/>
            <a:ext cx="10058400" cy="1450757"/>
          </a:xfrm>
        </p:spPr>
        <p:txBody>
          <a:bodyPr vert="horz" lIns="91440" tIns="45720" rIns="91440" bIns="45720" rtlCol="0" anchor="b">
            <a:normAutofit/>
          </a:bodyPr>
          <a:lstStyle/>
          <a:p>
            <a:pPr algn="ctr"/>
            <a:r>
              <a:rPr lang="en-US" sz="4800" dirty="0"/>
              <a:t> IDA EDI TRAININGS</a:t>
            </a:r>
            <a:br>
              <a:rPr lang="en-US" sz="4800" dirty="0"/>
            </a:br>
            <a:r>
              <a:rPr lang="en-US" sz="4800" dirty="0"/>
              <a:t>rearview</a:t>
            </a:r>
          </a:p>
        </p:txBody>
      </p:sp>
      <p:cxnSp>
        <p:nvCxnSpPr>
          <p:cNvPr id="74" name="Straight Connector 73">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5" name="TextBox 3">
            <a:extLst>
              <a:ext uri="{FF2B5EF4-FFF2-40B4-BE49-F238E27FC236}">
                <a16:creationId xmlns:a16="http://schemas.microsoft.com/office/drawing/2014/main" id="{262A3CBE-6E1C-47F9-89F4-44B783B8C7BB}"/>
              </a:ext>
            </a:extLst>
          </p:cNvPr>
          <p:cNvGraphicFramePr/>
          <p:nvPr>
            <p:extLst>
              <p:ext uri="{D42A27DB-BD31-4B8C-83A1-F6EECF244321}">
                <p14:modId xmlns:p14="http://schemas.microsoft.com/office/powerpoint/2010/main" val="19807829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052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1">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43">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4" name="Rectangle 4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4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16201D-2203-4683-A93D-469840AB8002}"/>
              </a:ext>
            </a:extLst>
          </p:cNvPr>
          <p:cNvSpPr>
            <a:spLocks noGrp="1"/>
          </p:cNvSpPr>
          <p:nvPr>
            <p:ph type="title"/>
          </p:nvPr>
        </p:nvSpPr>
        <p:spPr>
          <a:xfrm>
            <a:off x="492369" y="605896"/>
            <a:ext cx="3642309" cy="5646208"/>
          </a:xfrm>
        </p:spPr>
        <p:txBody>
          <a:bodyPr vert="horz" lIns="91440" tIns="45720" rIns="91440" bIns="45720" rtlCol="0" anchor="ctr">
            <a:normAutofit fontScale="90000"/>
          </a:bodyPr>
          <a:lstStyle/>
          <a:p>
            <a:pPr marL="342900" marR="0" lvl="0" indent="-342900">
              <a:lnSpc>
                <a:spcPct val="107000"/>
              </a:lnSpc>
              <a:spcBef>
                <a:spcPts val="0"/>
              </a:spcBef>
              <a:spcAft>
                <a:spcPts val="0"/>
              </a:spcAft>
              <a:buFont typeface="Symbol" panose="05050102010706020507" pitchFamily="18" charset="2"/>
              <a:buChar char=""/>
            </a:pPr>
            <a:br>
              <a:rPr lang="en-US" sz="4400" dirty="0">
                <a:solidFill>
                  <a:srgbClr val="FFFFFF"/>
                </a:solidFill>
              </a:rPr>
            </a:br>
            <a:r>
              <a:rPr lang="en-US" sz="4400" dirty="0">
                <a:solidFill>
                  <a:srgbClr val="FFFFFF"/>
                </a:solidFill>
              </a:rPr>
              <a:t>vision </a:t>
            </a:r>
            <a:br>
              <a:rPr lang="en-US" sz="4400" dirty="0">
                <a:solidFill>
                  <a:srgbClr val="FFFFFF"/>
                </a:solidFill>
              </a:rPr>
            </a:br>
            <a:r>
              <a:rPr lang="en-US" sz="2000" dirty="0">
                <a:solidFill>
                  <a:schemeClr val="bg1"/>
                </a:solidFill>
                <a:effectLst/>
                <a:ea typeface="Calibri" panose="020F0502020204030204" pitchFamily="34" charset="0"/>
                <a:cs typeface="Times New Roman" panose="02020603050405020304" pitchFamily="18" charset="0"/>
              </a:rPr>
              <a:t>Intentionality in EDI core training.</a:t>
            </a:r>
            <a:br>
              <a:rPr lang="en-US" sz="2000" dirty="0">
                <a:solidFill>
                  <a:schemeClr val="bg1"/>
                </a:solidFill>
                <a:effectLst/>
                <a:ea typeface="Calibri" panose="020F0502020204030204" pitchFamily="34" charset="0"/>
                <a:cs typeface="Times New Roman" panose="02020603050405020304" pitchFamily="18" charset="0"/>
              </a:rPr>
            </a:br>
            <a:br>
              <a:rPr lang="en-US" sz="2000" dirty="0">
                <a:solidFill>
                  <a:schemeClr val="bg1"/>
                </a:solidFill>
                <a:effectLst/>
                <a:ea typeface="Calibri" panose="020F0502020204030204" pitchFamily="34" charset="0"/>
                <a:cs typeface="Times New Roman" panose="02020603050405020304" pitchFamily="18" charset="0"/>
              </a:rPr>
            </a:br>
            <a:r>
              <a:rPr lang="en-US" sz="2000" dirty="0">
                <a:solidFill>
                  <a:schemeClr val="bg1"/>
                </a:solidFill>
                <a:effectLst/>
                <a:ea typeface="Calibri" panose="020F0502020204030204" pitchFamily="34" charset="0"/>
                <a:cs typeface="Times New Roman" panose="02020603050405020304" pitchFamily="18" charset="0"/>
              </a:rPr>
              <a:t>Responsiveness to equity topics, trends, and needs of savers and partners  </a:t>
            </a:r>
            <a:br>
              <a:rPr lang="en-US" sz="2000" dirty="0">
                <a:solidFill>
                  <a:schemeClr val="bg1"/>
                </a:solidFill>
                <a:effectLst/>
                <a:ea typeface="Calibri" panose="020F0502020204030204" pitchFamily="34" charset="0"/>
                <a:cs typeface="Times New Roman" panose="02020603050405020304" pitchFamily="18" charset="0"/>
              </a:rPr>
            </a:br>
            <a:br>
              <a:rPr lang="en-US" sz="2000" dirty="0">
                <a:solidFill>
                  <a:schemeClr val="bg1"/>
                </a:solidFill>
                <a:effectLst/>
                <a:ea typeface="Calibri" panose="020F0502020204030204" pitchFamily="34" charset="0"/>
                <a:cs typeface="Times New Roman" panose="02020603050405020304" pitchFamily="18" charset="0"/>
              </a:rPr>
            </a:br>
            <a:r>
              <a:rPr lang="en-US" sz="2000" dirty="0">
                <a:solidFill>
                  <a:schemeClr val="bg1"/>
                </a:solidFill>
                <a:effectLst/>
                <a:ea typeface="Calibri" panose="020F0502020204030204" pitchFamily="34" charset="0"/>
                <a:cs typeface="Times New Roman" panose="02020603050405020304" pitchFamily="18" charset="0"/>
              </a:rPr>
              <a:t>center voices and lived-experiences of savers</a:t>
            </a:r>
            <a:br>
              <a:rPr lang="en-US" sz="2000" dirty="0">
                <a:solidFill>
                  <a:schemeClr val="bg1"/>
                </a:solidFill>
                <a:effectLst/>
                <a:ea typeface="Calibri" panose="020F0502020204030204" pitchFamily="34" charset="0"/>
                <a:cs typeface="Times New Roman" panose="02020603050405020304" pitchFamily="18" charset="0"/>
              </a:rPr>
            </a:br>
            <a:br>
              <a:rPr lang="en-US" sz="2000" dirty="0">
                <a:solidFill>
                  <a:schemeClr val="bg1"/>
                </a:solidFill>
                <a:effectLst/>
                <a:ea typeface="Calibri" panose="020F0502020204030204" pitchFamily="34" charset="0"/>
                <a:cs typeface="Times New Roman" panose="02020603050405020304" pitchFamily="18" charset="0"/>
              </a:rPr>
            </a:br>
            <a:r>
              <a:rPr lang="en-US" sz="2000" dirty="0">
                <a:solidFill>
                  <a:schemeClr val="bg1"/>
                </a:solidFill>
                <a:effectLst/>
                <a:ea typeface="Calibri" panose="020F0502020204030204" pitchFamily="34" charset="0"/>
                <a:cs typeface="Times New Roman" panose="02020603050405020304" pitchFamily="18" charset="0"/>
              </a:rPr>
              <a:t>Consult and </a:t>
            </a:r>
            <a:r>
              <a:rPr lang="en-US" sz="2000" dirty="0">
                <a:solidFill>
                  <a:schemeClr val="bg1"/>
                </a:solidFill>
                <a:ea typeface="Calibri" panose="020F0502020204030204" pitchFamily="34" charset="0"/>
                <a:cs typeface="Times New Roman" panose="02020603050405020304" pitchFamily="18" charset="0"/>
              </a:rPr>
              <a:t>engage</a:t>
            </a:r>
            <a:r>
              <a:rPr lang="en-US" sz="2000" dirty="0">
                <a:solidFill>
                  <a:schemeClr val="bg1"/>
                </a:solidFill>
                <a:effectLst/>
                <a:ea typeface="Calibri" panose="020F0502020204030204" pitchFamily="34" charset="0"/>
                <a:cs typeface="Times New Roman" panose="02020603050405020304" pitchFamily="18" charset="0"/>
              </a:rPr>
              <a:t> stakeholders </a:t>
            </a:r>
            <a:r>
              <a:rPr lang="en-US" sz="2000">
                <a:solidFill>
                  <a:schemeClr val="bg1"/>
                </a:solidFill>
                <a:effectLst/>
                <a:ea typeface="Calibri" panose="020F0502020204030204" pitchFamily="34" charset="0"/>
                <a:cs typeface="Times New Roman" panose="02020603050405020304" pitchFamily="18" charset="0"/>
              </a:rPr>
              <a:t>in  advancing </a:t>
            </a:r>
            <a:r>
              <a:rPr lang="en-US" sz="2000" dirty="0">
                <a:solidFill>
                  <a:schemeClr val="bg1"/>
                </a:solidFill>
                <a:effectLst/>
                <a:ea typeface="Calibri" panose="020F0502020204030204" pitchFamily="34" charset="0"/>
                <a:cs typeface="Times New Roman" panose="02020603050405020304" pitchFamily="18" charset="0"/>
              </a:rPr>
              <a:t>Equity, Diversity, and Inclusion core training series for IDA providers </a:t>
            </a:r>
            <a:br>
              <a:rPr lang="en-US" sz="2000" dirty="0">
                <a:solidFill>
                  <a:schemeClr val="bg1"/>
                </a:solidFill>
                <a:effectLst/>
                <a:ea typeface="Calibri" panose="020F0502020204030204" pitchFamily="34" charset="0"/>
                <a:cs typeface="Times New Roman" panose="02020603050405020304" pitchFamily="18" charset="0"/>
              </a:rPr>
            </a:br>
            <a:br>
              <a:rPr lang="en-US" sz="2000" dirty="0">
                <a:solidFill>
                  <a:schemeClr val="bg1"/>
                </a:solidFill>
                <a:effectLst/>
                <a:ea typeface="Calibri" panose="020F0502020204030204" pitchFamily="34" charset="0"/>
                <a:cs typeface="Times New Roman" panose="02020603050405020304" pitchFamily="18" charset="0"/>
              </a:rPr>
            </a:br>
            <a:r>
              <a:rPr lang="en-US" sz="2000" dirty="0">
                <a:solidFill>
                  <a:schemeClr val="bg1"/>
                </a:solidFill>
                <a:effectLst/>
                <a:ea typeface="Calibri" panose="020F0502020204030204" pitchFamily="34" charset="0"/>
                <a:cs typeface="Times New Roman" panose="02020603050405020304" pitchFamily="18" charset="0"/>
              </a:rPr>
              <a:t>IDA teams considerations and motivations for initiative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solidFill>
                  <a:srgbClr val="FFFFFF"/>
                </a:solidFill>
              </a:rPr>
            </a:br>
            <a:br>
              <a:rPr lang="en-US" sz="2000" dirty="0">
                <a:solidFill>
                  <a:schemeClr val="bg1"/>
                </a:solidFill>
              </a:rPr>
            </a:br>
            <a:br>
              <a:rPr lang="en-US" sz="4400" dirty="0">
                <a:solidFill>
                  <a:schemeClr val="tx1">
                    <a:lumMod val="75000"/>
                    <a:lumOff val="25000"/>
                  </a:schemeClr>
                </a:solidFill>
              </a:rPr>
            </a:br>
            <a:endParaRPr lang="en-US" sz="4400" dirty="0">
              <a:solidFill>
                <a:srgbClr val="FFFFFF"/>
              </a:solidFill>
            </a:endParaRPr>
          </a:p>
        </p:txBody>
      </p:sp>
      <p:sp>
        <p:nvSpPr>
          <p:cNvPr id="3" name="TextBox 2">
            <a:extLst>
              <a:ext uri="{FF2B5EF4-FFF2-40B4-BE49-F238E27FC236}">
                <a16:creationId xmlns:a16="http://schemas.microsoft.com/office/drawing/2014/main" id="{AA8A7873-930F-46B1-8CC9-6F887AC0C926}"/>
              </a:ext>
            </a:extLst>
          </p:cNvPr>
          <p:cNvSpPr txBox="1"/>
          <p:nvPr/>
        </p:nvSpPr>
        <p:spPr>
          <a:xfrm>
            <a:off x="5231958" y="605896"/>
            <a:ext cx="6370762" cy="5937144"/>
          </a:xfrm>
          <a:prstGeom prst="rect">
            <a:avLst/>
          </a:prstGeom>
        </p:spPr>
        <p:txBody>
          <a:bodyPr vert="horz" lIns="0" tIns="45720" rIns="0" bIns="45720" rtlCol="0" anchor="ctr">
            <a:normAutofit/>
          </a:bodyPr>
          <a:lstStyle/>
          <a:p>
            <a:pPr>
              <a:spcAft>
                <a:spcPts val="600"/>
              </a:spcAft>
              <a:buFont typeface="Calibri" panose="020F0502020204030204" pitchFamily="34" charset="0"/>
            </a:pPr>
            <a:endParaRPr lang="en-US" sz="2400" dirty="0">
              <a:solidFill>
                <a:schemeClr val="tx1">
                  <a:lumMod val="75000"/>
                  <a:lumOff val="25000"/>
                </a:schemeClr>
              </a:solidFill>
            </a:endParaRPr>
          </a:p>
          <a:p>
            <a:pPr>
              <a:spcAft>
                <a:spcPts val="600"/>
              </a:spcAft>
              <a:buFont typeface="Calibri" panose="020F0502020204030204" pitchFamily="34" charset="0"/>
            </a:pPr>
            <a:endParaRPr lang="en-US" sz="2400" dirty="0">
              <a:solidFill>
                <a:schemeClr val="tx1">
                  <a:lumMod val="75000"/>
                  <a:lumOff val="25000"/>
                </a:schemeClr>
              </a:solidFill>
            </a:endParaRPr>
          </a:p>
        </p:txBody>
      </p:sp>
      <p:sp>
        <p:nvSpPr>
          <p:cNvPr id="9" name="TextBox 8">
            <a:extLst>
              <a:ext uri="{FF2B5EF4-FFF2-40B4-BE49-F238E27FC236}">
                <a16:creationId xmlns:a16="http://schemas.microsoft.com/office/drawing/2014/main" id="{E89E6F38-3CC3-4F6A-BE31-E62D229AD8AC}"/>
              </a:ext>
            </a:extLst>
          </p:cNvPr>
          <p:cNvSpPr txBox="1"/>
          <p:nvPr/>
        </p:nvSpPr>
        <p:spPr>
          <a:xfrm>
            <a:off x="5068814" y="1141155"/>
            <a:ext cx="6533905" cy="5113451"/>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Vision: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Georgia" panose="02040502050405020303" pitchFamily="18" charset="0"/>
                <a:ea typeface="Calibri" panose="020F0502020204030204" pitchFamily="34" charset="0"/>
                <a:cs typeface="Times New Roman" panose="02020603050405020304" pitchFamily="18" charset="0"/>
              </a:rPr>
              <a:t>An IDA program and service built on principles of equity and justice where all people recognize their roles as agents of change. </a:t>
            </a: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Goal:</a:t>
            </a:r>
            <a:r>
              <a:rPr lang="en-US" sz="1800" dirty="0">
                <a:effectLst/>
                <a:latin typeface="Georgia" panose="02040502050405020303" pitchFamily="18" charset="0"/>
                <a:ea typeface="Calibri" panose="020F0502020204030204" pitchFamily="34" charset="0"/>
                <a:cs typeface="Times New Roman" panose="02020603050405020304" pitchFamily="18" charset="0"/>
              </a:rPr>
              <a:t> (aspirational) strengthening the quality of service by developing culturally competent staff and anti-racist, anti-biased, equitable and inclusive services for the IDA initiative.</a:t>
            </a:r>
          </a:p>
          <a:p>
            <a:pPr marL="0" marR="0">
              <a:lnSpc>
                <a:spcPct val="107000"/>
              </a:lnSpc>
              <a:spcBef>
                <a:spcPts val="0"/>
              </a:spcBef>
              <a:spcAft>
                <a:spcPts val="8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Georgia" panose="02040502050405020303" pitchFamily="18" charset="0"/>
                <a:ea typeface="Calibri" panose="020F0502020204030204" pitchFamily="34" charset="0"/>
                <a:cs typeface="Times New Roman" panose="02020603050405020304" pitchFamily="18" charset="0"/>
              </a:rPr>
              <a:t>Goal: </a:t>
            </a:r>
            <a:r>
              <a:rPr lang="en-US" dirty="0">
                <a:latin typeface="Georgia" panose="02040502050405020303" pitchFamily="18" charset="0"/>
              </a:rPr>
              <a:t>advance a series that promotes IDA Initiative's commitment and intention for equity and justice</a:t>
            </a:r>
          </a:p>
          <a:p>
            <a:pPr marL="0" marR="0">
              <a:lnSpc>
                <a:spcPct val="107000"/>
              </a:lnSpc>
              <a:spcBef>
                <a:spcPts val="0"/>
              </a:spcBef>
              <a:spcAft>
                <a:spcPts val="800"/>
              </a:spcAft>
            </a:pPr>
            <a:endParaRPr lang="en-US"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65126"/>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{4467E790-B630-4EA0-AF78-675BC65BCE60}tf11437505_win32</Template>
  <TotalTime>1096</TotalTime>
  <Words>1213</Words>
  <Application>Microsoft Office PowerPoint</Application>
  <PresentationFormat>Widescreen</PresentationFormat>
  <Paragraphs>102</Paragraphs>
  <Slides>15</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Georgia</vt:lpstr>
      <vt:lpstr>Georgia Pro Cond Light</vt:lpstr>
      <vt:lpstr>Speak Pro</vt:lpstr>
      <vt:lpstr>Symbol</vt:lpstr>
      <vt:lpstr>Wingdings</vt:lpstr>
      <vt:lpstr>RetrospectVTI</vt:lpstr>
      <vt:lpstr>IDA EDI Trainings &amp; Vision</vt:lpstr>
      <vt:lpstr>EDI Training Audit Report  </vt:lpstr>
      <vt:lpstr>Let’s hop into the DeLorean. Go back into time…</vt:lpstr>
      <vt:lpstr> IDA EDI TRAININGS rearview</vt:lpstr>
      <vt:lpstr> IDA EDI TRAININGS rearview</vt:lpstr>
      <vt:lpstr>EDI Training  objectives  </vt:lpstr>
      <vt:lpstr>summary considerations  Intentionality - a more cohesive and coordinated approach would likely yield greater impact  center race  prioritize assessment to measure initiative milestones (impacts).   Commitment and capacity? Level of engagement   </vt:lpstr>
      <vt:lpstr> IDA EDI TRAININGS rearview</vt:lpstr>
      <vt:lpstr> vision  Intentionality in EDI core training.  Responsiveness to equity topics, trends, and needs of savers and partners    center voices and lived-experiences of savers  Consult and engage stakeholders in  advancing Equity, Diversity, and Inclusion core training series for IDA providers   IDA teams considerations and motivations for initiative    </vt:lpstr>
      <vt:lpstr> IDA INPUTS commitments</vt:lpstr>
      <vt:lpstr> vision  An IDA program and service built on principles of equity and justice where all people recognize their roles as agents of change.      </vt:lpstr>
      <vt:lpstr> goal   advance a series that promotes IDA Initiative's commitment and intention for equity and justice     </vt:lpstr>
      <vt:lpstr> goal (aspirational) strengthening the quality of service by developing culturally competent staff and anti-racist, anti-biased, equitable and inclusive services for the IDA initiative.     </vt:lpstr>
      <vt:lpstr> IDA FO Engagement  Small Group Discussion Questions </vt:lpstr>
      <vt:lpstr> IDA INPUTS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randy corradine</dc:creator>
  <cp:lastModifiedBy>Randy Corradine</cp:lastModifiedBy>
  <cp:revision>18</cp:revision>
  <dcterms:created xsi:type="dcterms:W3CDTF">2022-01-11T02:24:09Z</dcterms:created>
  <dcterms:modified xsi:type="dcterms:W3CDTF">2022-01-20T05:19:33Z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